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ink/ink1.xml" ContentType="application/inkml+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718" r:id="rId3"/>
  </p:sldMasterIdLst>
  <p:notesMasterIdLst>
    <p:notesMasterId r:id="rId5"/>
  </p:notesMasterIdLst>
  <p:handoutMasterIdLst>
    <p:handoutMasterId r:id="rId29"/>
  </p:handoutMasterIdLst>
  <p:sldIdLst>
    <p:sldId id="378" r:id="rId4"/>
    <p:sldId id="348" r:id="rId6"/>
    <p:sldId id="351" r:id="rId7"/>
    <p:sldId id="349" r:id="rId8"/>
    <p:sldId id="356" r:id="rId9"/>
    <p:sldId id="357" r:id="rId10"/>
    <p:sldId id="360" r:id="rId11"/>
    <p:sldId id="383" r:id="rId12"/>
    <p:sldId id="363" r:id="rId13"/>
    <p:sldId id="359" r:id="rId14"/>
    <p:sldId id="361" r:id="rId15"/>
    <p:sldId id="358" r:id="rId16"/>
    <p:sldId id="384" r:id="rId17"/>
    <p:sldId id="364" r:id="rId18"/>
    <p:sldId id="365" r:id="rId19"/>
    <p:sldId id="366" r:id="rId20"/>
    <p:sldId id="367" r:id="rId21"/>
    <p:sldId id="385" r:id="rId22"/>
    <p:sldId id="368" r:id="rId23"/>
    <p:sldId id="369" r:id="rId24"/>
    <p:sldId id="370" r:id="rId25"/>
    <p:sldId id="371" r:id="rId26"/>
    <p:sldId id="387" r:id="rId27"/>
    <p:sldId id="386" r:id="rId28"/>
  </p:sldIdLst>
  <p:sldSz cx="10160000" cy="5715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m'be'r" initials="A" lastIdx="4"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5EE7B4"/>
    <a:srgbClr val="AB96F6"/>
    <a:srgbClr val="002FA3"/>
    <a:srgbClr val="9FE7F5"/>
    <a:srgbClr val="F7AD1A"/>
    <a:srgbClr val="063F5C"/>
    <a:srgbClr val="F27F0C"/>
    <a:srgbClr val="439EBD"/>
    <a:srgbClr val="E3E8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279" autoAdjust="0"/>
    <p:restoredTop sz="95439" autoAdjust="0"/>
  </p:normalViewPr>
  <p:slideViewPr>
    <p:cSldViewPr snapToGrid="0" snapToObjects="1" showGuides="1">
      <p:cViewPr>
        <p:scale>
          <a:sx n="75" d="100"/>
          <a:sy n="75" d="100"/>
        </p:scale>
        <p:origin x="1830" y="1083"/>
      </p:cViewPr>
      <p:guideLst>
        <p:guide orient="horz" pos="171"/>
        <p:guide pos="299"/>
        <p:guide pos="6123"/>
      </p:guideLst>
    </p:cSldViewPr>
  </p:slideViewPr>
  <p:notesTextViewPr>
    <p:cViewPr>
      <p:scale>
        <a:sx n="100" d="100"/>
        <a:sy n="100" d="100"/>
      </p:scale>
      <p:origin x="0" y="0"/>
    </p:cViewPr>
  </p:notesTextViewPr>
  <p:sorterViewPr>
    <p:cViewPr>
      <p:scale>
        <a:sx n="93" d="100"/>
        <a:sy n="93"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3" Type="http://schemas.openxmlformats.org/officeDocument/2006/relationships/commentAuthors" Target="commentAuthors.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Master" Target="slideMasters/slideMaster2.xml"/><Relationship Id="rId29" Type="http://schemas.openxmlformats.org/officeDocument/2006/relationships/handoutMaster" Target="handoutMasters/handoutMaster1.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58AD1F4-EB9B-8D4C-8330-A7FD24F71DA8}" type="datetimeFigureOut">
              <a:rPr lang="en-US" smtClean="0"/>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13FAAED-601C-2E42-A5D2-7D875446EB6B}" type="slidenum">
              <a:rPr lang="en-US" smtClean="0"/>
            </a:fld>
            <a:endParaRPr lang="en-US" dirty="0"/>
          </a:p>
        </p:txBody>
      </p:sp>
    </p:spTree>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566929134" units="1/cm"/>
          <inkml:channelProperty channel="Y" name="resolution" value="28.3464566929134" units="1/cm"/>
        </inkml:channelProperties>
      </inkml:inkSource>
      <inkml:timestamp xml:id="ts0" timeString="2024-10-21T14:13:52"/>
    </inkml:context>
    <inkml:brush xml:id="br0">
      <inkml:brushProperty name="width" value="0" units="cm"/>
      <inkml:brushProperty name="height" value="0.6" units="cm"/>
      <inkml:brushProperty name="color" value="#849398"/>
    </inkml:brush>
  </inkml:definitions>
  <inkml:trace contextRef="#ctx0" brushRef="#br0">1 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FB5DB0-7631-C740-8B9A-54252701A623}" type="datetimeFigureOut">
              <a:rPr lang="en-US" smtClean="0"/>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a:t>Click to edit Master text styles</a:t>
            </a:r>
            <a:endParaRPr lang="es-ES_tradnl"/>
          </a:p>
          <a:p>
            <a:pPr lvl="1"/>
            <a:r>
              <a:rPr lang="es-ES_tradnl"/>
              <a:t>Second level</a:t>
            </a:r>
            <a:endParaRPr lang="es-ES_tradnl"/>
          </a:p>
          <a:p>
            <a:pPr lvl="2"/>
            <a:r>
              <a:rPr lang="es-ES_tradnl"/>
              <a:t>Third level</a:t>
            </a:r>
            <a:endParaRPr lang="es-ES_tradnl"/>
          </a:p>
          <a:p>
            <a:pPr lvl="3"/>
            <a:r>
              <a:rPr lang="es-ES_tradnl"/>
              <a:t>Fourth level</a:t>
            </a:r>
            <a:endParaRPr lang="es-ES_tradnl"/>
          </a:p>
          <a:p>
            <a:pPr lvl="4"/>
            <a:r>
              <a:rPr lang="es-ES_tradnl"/>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6955A8-62FB-E247-BFB6-6D96B50CB5D7}" type="slidenum">
              <a:rPr lang="en-US" smtClean="0"/>
            </a:fld>
            <a:endParaRPr lang="en-US" dirty="0"/>
          </a:p>
        </p:txBody>
      </p:sp>
    </p:spTree>
  </p:cSld>
  <p:clrMap bg1="lt1" tx1="dk1" bg2="lt2" tx2="dk2" accent1="accent1" accent2="accent2" accent3="accent3" accent4="accent4" accent5="accent5" accent6="accent6" hlink="hlink" folHlink="folHlink"/>
  <p:hf sldNum="0" hdr="0" ftr="0" dt="0"/>
  <p:notesStyle>
    <a:lvl1pPr marL="0" algn="l" defTabSz="404495" rtl="0" eaLnBrk="1" latinLnBrk="0" hangingPunct="1">
      <a:defRPr sz="1100" kern="1200">
        <a:solidFill>
          <a:schemeClr val="tx1"/>
        </a:solidFill>
        <a:latin typeface="+mn-lt"/>
        <a:ea typeface="+mn-ea"/>
        <a:cs typeface="+mn-cs"/>
      </a:defRPr>
    </a:lvl1pPr>
    <a:lvl2pPr marL="405130" algn="l" defTabSz="404495" rtl="0" eaLnBrk="1" latinLnBrk="0" hangingPunct="1">
      <a:defRPr sz="1100" kern="1200">
        <a:solidFill>
          <a:schemeClr val="tx1"/>
        </a:solidFill>
        <a:latin typeface="+mn-lt"/>
        <a:ea typeface="+mn-ea"/>
        <a:cs typeface="+mn-cs"/>
      </a:defRPr>
    </a:lvl2pPr>
    <a:lvl3pPr marL="810260" algn="l" defTabSz="404495" rtl="0" eaLnBrk="1" latinLnBrk="0" hangingPunct="1">
      <a:defRPr sz="1100" kern="1200">
        <a:solidFill>
          <a:schemeClr val="tx1"/>
        </a:solidFill>
        <a:latin typeface="+mn-lt"/>
        <a:ea typeface="+mn-ea"/>
        <a:cs typeface="+mn-cs"/>
      </a:defRPr>
    </a:lvl3pPr>
    <a:lvl4pPr marL="1215390" algn="l" defTabSz="404495" rtl="0" eaLnBrk="1" latinLnBrk="0" hangingPunct="1">
      <a:defRPr sz="1100" kern="1200">
        <a:solidFill>
          <a:schemeClr val="tx1"/>
        </a:solidFill>
        <a:latin typeface="+mn-lt"/>
        <a:ea typeface="+mn-ea"/>
        <a:cs typeface="+mn-cs"/>
      </a:defRPr>
    </a:lvl4pPr>
    <a:lvl5pPr marL="1619885" algn="l" defTabSz="404495" rtl="0" eaLnBrk="1" latinLnBrk="0" hangingPunct="1">
      <a:defRPr sz="1100" kern="1200">
        <a:solidFill>
          <a:schemeClr val="tx1"/>
        </a:solidFill>
        <a:latin typeface="+mn-lt"/>
        <a:ea typeface="+mn-ea"/>
        <a:cs typeface="+mn-cs"/>
      </a:defRPr>
    </a:lvl5pPr>
    <a:lvl6pPr marL="2025015" algn="l" defTabSz="404495" rtl="0" eaLnBrk="1" latinLnBrk="0" hangingPunct="1">
      <a:defRPr sz="1100" kern="1200">
        <a:solidFill>
          <a:schemeClr val="tx1"/>
        </a:solidFill>
        <a:latin typeface="+mn-lt"/>
        <a:ea typeface="+mn-ea"/>
        <a:cs typeface="+mn-cs"/>
      </a:defRPr>
    </a:lvl6pPr>
    <a:lvl7pPr marL="2430145" algn="l" defTabSz="404495" rtl="0" eaLnBrk="1" latinLnBrk="0" hangingPunct="1">
      <a:defRPr sz="1100" kern="1200">
        <a:solidFill>
          <a:schemeClr val="tx1"/>
        </a:solidFill>
        <a:latin typeface="+mn-lt"/>
        <a:ea typeface="+mn-ea"/>
        <a:cs typeface="+mn-cs"/>
      </a:defRPr>
    </a:lvl7pPr>
    <a:lvl8pPr marL="2835275" algn="l" defTabSz="404495" rtl="0" eaLnBrk="1" latinLnBrk="0" hangingPunct="1">
      <a:defRPr sz="1100" kern="1200">
        <a:solidFill>
          <a:schemeClr val="tx1"/>
        </a:solidFill>
        <a:latin typeface="+mn-lt"/>
        <a:ea typeface="+mn-ea"/>
        <a:cs typeface="+mn-cs"/>
      </a:defRPr>
    </a:lvl8pPr>
    <a:lvl9pPr marL="3240405" algn="l" defTabSz="404495" rtl="0" eaLnBrk="1" latinLnBrk="0" hangingPunct="1">
      <a:defRPr sz="1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marL="0" marR="0" indent="0" algn="l" defTabSz="404495" rtl="0" eaLnBrk="1" fontAlgn="auto" latinLnBrk="0" hangingPunct="1">
              <a:lnSpc>
                <a:spcPct val="100000"/>
              </a:lnSpc>
              <a:spcBef>
                <a:spcPts val="0"/>
              </a:spcBef>
              <a:spcAft>
                <a:spcPts val="0"/>
              </a:spcAft>
              <a:buClrTx/>
              <a:buSzTx/>
              <a:buFontTx/>
              <a:buNone/>
              <a:defRPr/>
            </a:pPr>
            <a:r>
              <a:rPr lang="zh-CN" altLang="en-US" sz="1100" dirty="0">
                <a:latin typeface="微软雅黑" panose="020B0503020204020204" pitchFamily="34" charset="-122"/>
                <a:ea typeface="微软雅黑" panose="020B0503020204020204" pitchFamily="34" charset="-122"/>
              </a:rPr>
              <a:t>模板来自于： 第一</a:t>
            </a:r>
            <a:r>
              <a:rPr lang="en-US" altLang="zh-CN" sz="1100" dirty="0">
                <a:latin typeface="微软雅黑" panose="020B0503020204020204" pitchFamily="34" charset="-122"/>
                <a:ea typeface="微软雅黑" panose="020B0503020204020204" pitchFamily="34" charset="-122"/>
              </a:rPr>
              <a:t>PPT</a:t>
            </a:r>
            <a:r>
              <a:rPr lang="zh-CN" altLang="en-US" sz="1100" baseline="0" dirty="0">
                <a:latin typeface="微软雅黑" panose="020B0503020204020204" pitchFamily="34" charset="-122"/>
                <a:ea typeface="微软雅黑" panose="020B0503020204020204" pitchFamily="34" charset="-122"/>
              </a:rPr>
              <a:t> </a:t>
            </a:r>
            <a:r>
              <a:rPr lang="en-US" altLang="zh-CN" sz="1100" dirty="0">
                <a:latin typeface="微软雅黑" panose="020B0503020204020204" pitchFamily="34" charset="-122"/>
                <a:ea typeface="微软雅黑" panose="020B0503020204020204" pitchFamily="34" charset="-122"/>
              </a:rPr>
              <a:t>https://www.1ppt.com/</a:t>
            </a:r>
            <a:endParaRPr lang="zh-CN" altLang="en-US" dirty="0"/>
          </a:p>
          <a:p>
            <a:endParaRPr lang="zh-CN"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5FE193C3-7372-43C4-9A4A-1EAAA7F23DB6}" type="slidenum">
              <a:rPr lang="zh-CN" altLang="en-US" smtClean="0">
                <a:solidFill>
                  <a:prstClr val="black"/>
                </a:solidFill>
              </a:rPr>
            </a:fld>
            <a:endParaRPr lang="zh-CN" alt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hyperlink" Target="http://www.1ppt.com/hangye/" TargetMode="External"/><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5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5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5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5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6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6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6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6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6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
        <p:nvSpPr>
          <p:cNvPr id="3" name="TextBox 2"/>
          <p:cNvSpPr txBox="1"/>
          <p:nvPr userDrawn="1"/>
        </p:nvSpPr>
        <p:spPr>
          <a:xfrm>
            <a:off x="453650" y="0"/>
            <a:ext cx="540060" cy="123111"/>
          </a:xfrm>
          <a:prstGeom prst="rect">
            <a:avLst/>
          </a:prstGeom>
          <a:noFill/>
        </p:spPr>
        <p:txBody>
          <a:bodyPr wrap="square" rtlCol="0">
            <a:spAutoFit/>
          </a:bodyPr>
          <a:lstStyle/>
          <a:p>
            <a:pPr>
              <a:lnSpc>
                <a:spcPct val="200000"/>
              </a:lnSpc>
            </a:pPr>
            <a:r>
              <a:rPr lang="zh-CN" altLang="en-US" sz="100" dirty="0">
                <a:solidFill>
                  <a:schemeClr val="tx1">
                    <a:alpha val="0"/>
                  </a:schemeClr>
                </a:solidFill>
                <a:latin typeface="微软雅黑" panose="020B0503020204020204" pitchFamily="34" charset="-122"/>
                <a:ea typeface="微软雅黑" panose="020B0503020204020204" pitchFamily="34" charset="-122"/>
                <a:hlinkClick r:id="rId2"/>
              </a:rPr>
              <a:t>行业</a:t>
            </a:r>
            <a:r>
              <a:rPr lang="en-US" altLang="zh-CN" sz="100" dirty="0">
                <a:solidFill>
                  <a:schemeClr val="tx1">
                    <a:alpha val="0"/>
                  </a:schemeClr>
                </a:solidFill>
                <a:latin typeface="微软雅黑" panose="020B0503020204020204" pitchFamily="34" charset="-122"/>
                <a:ea typeface="微软雅黑" panose="020B0503020204020204" pitchFamily="34" charset="-122"/>
                <a:hlinkClick r:id="rId2"/>
              </a:rPr>
              <a:t>PPT</a:t>
            </a:r>
            <a:r>
              <a:rPr lang="zh-CN" altLang="en-US" sz="100" dirty="0">
                <a:solidFill>
                  <a:schemeClr val="tx1">
                    <a:alpha val="0"/>
                  </a:schemeClr>
                </a:solidFill>
                <a:latin typeface="微软雅黑" panose="020B0503020204020204" pitchFamily="34" charset="-122"/>
                <a:ea typeface="微软雅黑" panose="020B0503020204020204" pitchFamily="34" charset="-122"/>
                <a:hlinkClick r:id="rId2"/>
              </a:rPr>
              <a:t>模板</a:t>
            </a:r>
            <a:r>
              <a:rPr lang="en-US" altLang="zh-CN" sz="100" dirty="0">
                <a:solidFill>
                  <a:schemeClr val="tx1">
                    <a:alpha val="0"/>
                  </a:schemeClr>
                </a:solidFill>
                <a:latin typeface="微软雅黑" panose="020B0503020204020204" pitchFamily="34" charset="-122"/>
                <a:ea typeface="微软雅黑" panose="020B0503020204020204" pitchFamily="34" charset="-122"/>
              </a:rPr>
              <a:t>http://www.1ppt.com/hangye/</a:t>
            </a:r>
            <a:endParaRPr lang="en-US" altLang="zh-CN" sz="100" dirty="0">
              <a:solidFill>
                <a:schemeClr val="tx1">
                  <a:alpha val="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6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6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4000" cy="9525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1_First Slide">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2" cstate="screen"/>
          <a:srcRect/>
          <a:stretch>
            <a:fillRect/>
          </a:stretch>
        </p:blipFill>
        <p:spPr>
          <a:xfrm>
            <a:off x="101600" y="22538"/>
            <a:ext cx="10058400" cy="583518"/>
          </a:xfrm>
          <a:prstGeom prst="rect">
            <a:avLst/>
          </a:prstGeom>
        </p:spPr>
      </p:pic>
      <p:pic>
        <p:nvPicPr>
          <p:cNvPr id="2" name="图片 1"/>
          <p:cNvPicPr>
            <a:picLocks noChangeAspect="1"/>
          </p:cNvPicPr>
          <p:nvPr userDrawn="1"/>
        </p:nvPicPr>
        <p:blipFill rotWithShape="1">
          <a:blip r:embed="rId3" cstate="screen"/>
          <a:srcRect/>
          <a:stretch>
            <a:fillRect/>
          </a:stretch>
        </p:blipFill>
        <p:spPr>
          <a:xfrm>
            <a:off x="0" y="3424393"/>
            <a:ext cx="2636875" cy="2290607"/>
          </a:xfrm>
          <a:prstGeom prst="rect">
            <a:avLst/>
          </a:prstGeom>
        </p:spPr>
      </p:pic>
      <p:pic>
        <p:nvPicPr>
          <p:cNvPr id="11" name="图片 10"/>
          <p:cNvPicPr>
            <a:picLocks noChangeAspect="1"/>
          </p:cNvPicPr>
          <p:nvPr userDrawn="1"/>
        </p:nvPicPr>
        <p:blipFill rotWithShape="1">
          <a:blip r:embed="rId4" cstate="screen"/>
          <a:srcRect/>
          <a:stretch>
            <a:fillRect/>
          </a:stretch>
        </p:blipFill>
        <p:spPr>
          <a:xfrm>
            <a:off x="7453424" y="-31898"/>
            <a:ext cx="2711302" cy="3158038"/>
          </a:xfrm>
          <a:prstGeom prst="rect">
            <a:avLst/>
          </a:prstGeom>
        </p:spPr>
      </p:pic>
      <p:pic>
        <p:nvPicPr>
          <p:cNvPr id="12" name="图片 11"/>
          <p:cNvPicPr>
            <a:picLocks noChangeAspect="1"/>
          </p:cNvPicPr>
          <p:nvPr userDrawn="1"/>
        </p:nvPicPr>
        <p:blipFill rotWithShape="1">
          <a:blip r:embed="rId2" cstate="screen"/>
          <a:srcRect/>
          <a:stretch>
            <a:fillRect/>
          </a:stretch>
        </p:blipFill>
        <p:spPr>
          <a:xfrm>
            <a:off x="106326" y="5002119"/>
            <a:ext cx="10058400" cy="58351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hf sldNum="0" ftr="0" dt="0"/>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865"/>
            <a:ext cx="9144000" cy="952500"/>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508000" y="1333500"/>
            <a:ext cx="9144000" cy="3771636"/>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508000" y="5296959"/>
            <a:ext cx="2370667" cy="304271"/>
          </a:xfrm>
          <a:prstGeom prst="rect">
            <a:avLst/>
          </a:prstGeom>
        </p:spPr>
        <p:txBody>
          <a:bodyPr/>
          <a:lstStyle/>
          <a:p>
            <a:pPr defTabSz="914400"/>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3471334" y="5296959"/>
            <a:ext cx="3217333" cy="304271"/>
          </a:xfrm>
          <a:prstGeom prst="rect">
            <a:avLst/>
          </a:prstGeom>
        </p:spPr>
        <p:txBody>
          <a:bodyPr/>
          <a:lstStyle/>
          <a:p>
            <a:pPr defTabSz="914400"/>
            <a:endParaRPr lang="zh-CN" altLang="en-US">
              <a:solidFill>
                <a:prstClr val="black"/>
              </a:solidFill>
            </a:endParaRPr>
          </a:p>
        </p:txBody>
      </p:sp>
      <p:sp>
        <p:nvSpPr>
          <p:cNvPr id="6" name="灯片编号占位符 5"/>
          <p:cNvSpPr>
            <a:spLocks noGrp="1"/>
          </p:cNvSpPr>
          <p:nvPr>
            <p:ph type="sldNum" sz="quarter" idx="12"/>
          </p:nvPr>
        </p:nvSpPr>
        <p:spPr>
          <a:xfrm>
            <a:off x="7281333" y="5296959"/>
            <a:ext cx="2370667" cy="304271"/>
          </a:xfrm>
          <a:prstGeom prst="rect">
            <a:avLst/>
          </a:prstGeom>
        </p:spPr>
        <p:txBody>
          <a:bodyPr/>
          <a:lstStyle/>
          <a:p>
            <a:pPr defTabSz="914400"/>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366000" y="228865"/>
            <a:ext cx="2286000" cy="4876271"/>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508000" y="228865"/>
            <a:ext cx="6688667" cy="4876271"/>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508000" y="5296959"/>
            <a:ext cx="2370667" cy="304271"/>
          </a:xfrm>
          <a:prstGeom prst="rect">
            <a:avLst/>
          </a:prstGeom>
        </p:spPr>
        <p:txBody>
          <a:bodyPr/>
          <a:lstStyle/>
          <a:p>
            <a:pPr defTabSz="914400"/>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3471334" y="5296959"/>
            <a:ext cx="3217333" cy="304271"/>
          </a:xfrm>
          <a:prstGeom prst="rect">
            <a:avLst/>
          </a:prstGeom>
        </p:spPr>
        <p:txBody>
          <a:bodyPr/>
          <a:lstStyle/>
          <a:p>
            <a:pPr defTabSz="914400"/>
            <a:endParaRPr lang="zh-CN" altLang="en-US">
              <a:solidFill>
                <a:prstClr val="black"/>
              </a:solidFill>
            </a:endParaRPr>
          </a:p>
        </p:txBody>
      </p:sp>
      <p:sp>
        <p:nvSpPr>
          <p:cNvPr id="6" name="灯片编号占位符 5"/>
          <p:cNvSpPr>
            <a:spLocks noGrp="1"/>
          </p:cNvSpPr>
          <p:nvPr>
            <p:ph type="sldNum" sz="quarter" idx="12"/>
          </p:nvPr>
        </p:nvSpPr>
        <p:spPr>
          <a:xfrm>
            <a:off x="7281333" y="5296959"/>
            <a:ext cx="2370667" cy="304271"/>
          </a:xfrm>
          <a:prstGeom prst="rect">
            <a:avLst/>
          </a:prstGeom>
        </p:spPr>
        <p:txBody>
          <a:bodyPr/>
          <a:lstStyle/>
          <a:p>
            <a:pPr defTabSz="914400"/>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1" Type="http://schemas.openxmlformats.org/officeDocument/2006/relationships/theme" Target="../theme/theme1.xml"/><Relationship Id="rId70" Type="http://schemas.openxmlformats.org/officeDocument/2006/relationships/image" Target="../media/image4.png"/><Relationship Id="rId7" Type="http://schemas.openxmlformats.org/officeDocument/2006/relationships/slideLayout" Target="../slideLayouts/slideLayout7.xml"/><Relationship Id="rId69" Type="http://schemas.openxmlformats.org/officeDocument/2006/relationships/slideLayout" Target="../slideLayouts/slideLayout69.xml"/><Relationship Id="rId68" Type="http://schemas.openxmlformats.org/officeDocument/2006/relationships/slideLayout" Target="../slideLayouts/slideLayout68.xml"/><Relationship Id="rId67" Type="http://schemas.openxmlformats.org/officeDocument/2006/relationships/slideLayout" Target="../slideLayouts/slideLayout67.xml"/><Relationship Id="rId66" Type="http://schemas.openxmlformats.org/officeDocument/2006/relationships/slideLayout" Target="../slideLayouts/slideLayout66.xml"/><Relationship Id="rId65" Type="http://schemas.openxmlformats.org/officeDocument/2006/relationships/slideLayout" Target="../slideLayouts/slideLayout65.xml"/><Relationship Id="rId64" Type="http://schemas.openxmlformats.org/officeDocument/2006/relationships/slideLayout" Target="../slideLayouts/slideLayout64.xml"/><Relationship Id="rId63" Type="http://schemas.openxmlformats.org/officeDocument/2006/relationships/slideLayout" Target="../slideLayouts/slideLayout63.xml"/><Relationship Id="rId62" Type="http://schemas.openxmlformats.org/officeDocument/2006/relationships/slideLayout" Target="../slideLayouts/slideLayout62.xml"/><Relationship Id="rId61" Type="http://schemas.openxmlformats.org/officeDocument/2006/relationships/slideLayout" Target="../slideLayouts/slideLayout61.xml"/><Relationship Id="rId60" Type="http://schemas.openxmlformats.org/officeDocument/2006/relationships/slideLayout" Target="../slideLayouts/slideLayout60.xml"/><Relationship Id="rId6" Type="http://schemas.openxmlformats.org/officeDocument/2006/relationships/slideLayout" Target="../slideLayouts/slideLayout6.xml"/><Relationship Id="rId59" Type="http://schemas.openxmlformats.org/officeDocument/2006/relationships/slideLayout" Target="../slideLayouts/slideLayout59.xml"/><Relationship Id="rId58" Type="http://schemas.openxmlformats.org/officeDocument/2006/relationships/slideLayout" Target="../slideLayouts/slideLayout58.xml"/><Relationship Id="rId57" Type="http://schemas.openxmlformats.org/officeDocument/2006/relationships/slideLayout" Target="../slideLayouts/slideLayout57.xml"/><Relationship Id="rId56" Type="http://schemas.openxmlformats.org/officeDocument/2006/relationships/slideLayout" Target="../slideLayouts/slideLayout56.xml"/><Relationship Id="rId55" Type="http://schemas.openxmlformats.org/officeDocument/2006/relationships/slideLayout" Target="../slideLayouts/slideLayout55.xml"/><Relationship Id="rId54" Type="http://schemas.openxmlformats.org/officeDocument/2006/relationships/slideLayout" Target="../slideLayouts/slideLayout54.xml"/><Relationship Id="rId53" Type="http://schemas.openxmlformats.org/officeDocument/2006/relationships/slideLayout" Target="../slideLayouts/slideLayout53.xml"/><Relationship Id="rId52" Type="http://schemas.openxmlformats.org/officeDocument/2006/relationships/slideLayout" Target="../slideLayouts/slideLayout52.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 Type="http://schemas.openxmlformats.org/officeDocument/2006/relationships/slideLayout" Target="../slideLayouts/slideLayout5.xml"/><Relationship Id="rId49" Type="http://schemas.openxmlformats.org/officeDocument/2006/relationships/slideLayout" Target="../slideLayouts/slideLayout4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0" Type="http://schemas.openxmlformats.org/officeDocument/2006/relationships/slideLayout" Target="../slideLayouts/slideLayout40.xml"/><Relationship Id="rId4" Type="http://schemas.openxmlformats.org/officeDocument/2006/relationships/slideLayout" Target="../slideLayouts/slideLayout4.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 Type="http://schemas.openxmlformats.org/officeDocument/2006/relationships/slideLayout" Target="../slideLayouts/slideLayout3.xml"/><Relationship Id="rId29" Type="http://schemas.openxmlformats.org/officeDocument/2006/relationships/slideLayout" Target="../slideLayouts/slideLayout2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4" Type="http://schemas.openxmlformats.org/officeDocument/2006/relationships/theme" Target="../theme/theme2.xml"/><Relationship Id="rId3" Type="http://schemas.openxmlformats.org/officeDocument/2006/relationships/slideLayout" Target="../slideLayouts/slideLayout72.xml"/><Relationship Id="rId2" Type="http://schemas.openxmlformats.org/officeDocument/2006/relationships/slideLayout" Target="../slideLayouts/slideLayout71.xml"/><Relationship Id="rId1" Type="http://schemas.openxmlformats.org/officeDocument/2006/relationships/slideLayout" Target="../slideLayouts/slideLayout7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70"/>
          <a:stretch>
            <a:fillRect/>
          </a:stretch>
        </p:blipFill>
        <p:spPr>
          <a:xfrm>
            <a:off x="0" y="0"/>
            <a:ext cx="10160000" cy="5715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 id="2147483698" r:id="rId50"/>
    <p:sldLayoutId id="2147483699" r:id="rId51"/>
    <p:sldLayoutId id="2147483700" r:id="rId52"/>
    <p:sldLayoutId id="2147483701" r:id="rId53"/>
    <p:sldLayoutId id="2147483702" r:id="rId54"/>
    <p:sldLayoutId id="2147483703" r:id="rId55"/>
    <p:sldLayoutId id="2147483704" r:id="rId56"/>
    <p:sldLayoutId id="2147483705" r:id="rId57"/>
    <p:sldLayoutId id="2147483706" r:id="rId58"/>
    <p:sldLayoutId id="2147483707" r:id="rId59"/>
    <p:sldLayoutId id="2147483708" r:id="rId60"/>
    <p:sldLayoutId id="2147483709" r:id="rId61"/>
    <p:sldLayoutId id="2147483710" r:id="rId62"/>
    <p:sldLayoutId id="2147483711" r:id="rId63"/>
    <p:sldLayoutId id="2147483712" r:id="rId64"/>
    <p:sldLayoutId id="2147483713" r:id="rId65"/>
    <p:sldLayoutId id="2147483714" r:id="rId66"/>
    <p:sldLayoutId id="2147483715" r:id="rId67"/>
    <p:sldLayoutId id="2147483716" r:id="rId68"/>
    <p:sldLayoutId id="2147483717" r:id="rId69"/>
  </p:sldLayoutIdLst>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hf sldNum="0" hdr="0" ftr="0" dt="0"/>
  <p:txStyles>
    <p:titleStyle>
      <a:lvl1pPr algn="l" defTabSz="762000" rtl="0" eaLnBrk="1" latinLnBrk="0" hangingPunct="1">
        <a:lnSpc>
          <a:spcPct val="90000"/>
        </a:lnSpc>
        <a:spcBef>
          <a:spcPct val="0"/>
        </a:spcBef>
        <a:buNone/>
        <a:defRPr sz="3665" kern="1200">
          <a:solidFill>
            <a:schemeClr val="tx1"/>
          </a:solidFill>
          <a:latin typeface="+mj-lt"/>
          <a:ea typeface="+mj-ea"/>
          <a:cs typeface="+mj-cs"/>
        </a:defRPr>
      </a:lvl1pPr>
    </p:titleStyle>
    <p:bodyStyle>
      <a:lvl1pPr marL="190500" indent="-190500" algn="l" defTabSz="762000" rtl="0" eaLnBrk="1" latinLnBrk="0" hangingPunct="1">
        <a:lnSpc>
          <a:spcPct val="90000"/>
        </a:lnSpc>
        <a:spcBef>
          <a:spcPts val="835"/>
        </a:spcBef>
        <a:buFont typeface="Arial" panose="020B0604020202020204" pitchFamily="34" charset="0"/>
        <a:buChar char="•"/>
        <a:defRPr sz="2335" kern="1200">
          <a:solidFill>
            <a:schemeClr val="tx1"/>
          </a:solidFill>
          <a:latin typeface="+mn-lt"/>
          <a:ea typeface="+mn-ea"/>
          <a:cs typeface="+mn-cs"/>
        </a:defRPr>
      </a:lvl1pPr>
      <a:lvl2pPr marL="571500" indent="-190500" algn="l" defTabSz="762000" rtl="0" eaLnBrk="1" latinLnBrk="0" hangingPunct="1">
        <a:lnSpc>
          <a:spcPct val="90000"/>
        </a:lnSpc>
        <a:spcBef>
          <a:spcPts val="415"/>
        </a:spcBef>
        <a:buFont typeface="Arial" panose="020B0604020202020204" pitchFamily="34" charset="0"/>
        <a:buChar char="•"/>
        <a:defRPr sz="2000" kern="1200">
          <a:solidFill>
            <a:schemeClr val="tx1"/>
          </a:solidFill>
          <a:latin typeface="+mn-lt"/>
          <a:ea typeface="+mn-ea"/>
          <a:cs typeface="+mn-cs"/>
        </a:defRPr>
      </a:lvl2pPr>
      <a:lvl3pPr marL="952500" indent="-190500" algn="l" defTabSz="762000" rtl="0" eaLnBrk="1" latinLnBrk="0" hangingPunct="1">
        <a:lnSpc>
          <a:spcPct val="90000"/>
        </a:lnSpc>
        <a:spcBef>
          <a:spcPts val="415"/>
        </a:spcBef>
        <a:buFont typeface="Arial" panose="020B0604020202020204" pitchFamily="34" charset="0"/>
        <a:buChar char="•"/>
        <a:defRPr sz="1665" kern="1200">
          <a:solidFill>
            <a:schemeClr val="tx1"/>
          </a:solidFill>
          <a:latin typeface="+mn-lt"/>
          <a:ea typeface="+mn-ea"/>
          <a:cs typeface="+mn-cs"/>
        </a:defRPr>
      </a:lvl3pPr>
      <a:lvl4pPr marL="1333500" indent="-190500" algn="l" defTabSz="762000" rtl="0" eaLnBrk="1" latinLnBrk="0" hangingPunct="1">
        <a:lnSpc>
          <a:spcPct val="90000"/>
        </a:lnSpc>
        <a:spcBef>
          <a:spcPts val="415"/>
        </a:spcBef>
        <a:buFont typeface="Arial" panose="020B0604020202020204" pitchFamily="34" charset="0"/>
        <a:buChar char="•"/>
        <a:defRPr sz="1500" kern="1200">
          <a:solidFill>
            <a:schemeClr val="tx1"/>
          </a:solidFill>
          <a:latin typeface="+mn-lt"/>
          <a:ea typeface="+mn-ea"/>
          <a:cs typeface="+mn-cs"/>
        </a:defRPr>
      </a:lvl4pPr>
      <a:lvl5pPr marL="1714500" indent="-190500" algn="l" defTabSz="762000" rtl="0" eaLnBrk="1" latinLnBrk="0" hangingPunct="1">
        <a:lnSpc>
          <a:spcPct val="90000"/>
        </a:lnSpc>
        <a:spcBef>
          <a:spcPts val="415"/>
        </a:spcBef>
        <a:buFont typeface="Arial" panose="020B0604020202020204" pitchFamily="34" charset="0"/>
        <a:buChar char="•"/>
        <a:defRPr sz="1500" kern="1200">
          <a:solidFill>
            <a:schemeClr val="tx1"/>
          </a:solidFill>
          <a:latin typeface="+mn-lt"/>
          <a:ea typeface="+mn-ea"/>
          <a:cs typeface="+mn-cs"/>
        </a:defRPr>
      </a:lvl5pPr>
      <a:lvl6pPr marL="2095500" indent="-190500" algn="l" defTabSz="762000" rtl="0" eaLnBrk="1" latinLnBrk="0" hangingPunct="1">
        <a:lnSpc>
          <a:spcPct val="90000"/>
        </a:lnSpc>
        <a:spcBef>
          <a:spcPts val="415"/>
        </a:spcBef>
        <a:buFont typeface="Arial" panose="020B0604020202020204" pitchFamily="34" charset="0"/>
        <a:buChar char="•"/>
        <a:defRPr sz="1500" kern="1200">
          <a:solidFill>
            <a:schemeClr val="tx1"/>
          </a:solidFill>
          <a:latin typeface="+mn-lt"/>
          <a:ea typeface="+mn-ea"/>
          <a:cs typeface="+mn-cs"/>
        </a:defRPr>
      </a:lvl6pPr>
      <a:lvl7pPr marL="2476500" indent="-190500" algn="l" defTabSz="762000" rtl="0" eaLnBrk="1" latinLnBrk="0" hangingPunct="1">
        <a:lnSpc>
          <a:spcPct val="90000"/>
        </a:lnSpc>
        <a:spcBef>
          <a:spcPts val="415"/>
        </a:spcBef>
        <a:buFont typeface="Arial" panose="020B0604020202020204" pitchFamily="34" charset="0"/>
        <a:buChar char="•"/>
        <a:defRPr sz="1500" kern="1200">
          <a:solidFill>
            <a:schemeClr val="tx1"/>
          </a:solidFill>
          <a:latin typeface="+mn-lt"/>
          <a:ea typeface="+mn-ea"/>
          <a:cs typeface="+mn-cs"/>
        </a:defRPr>
      </a:lvl7pPr>
      <a:lvl8pPr marL="2857500" indent="-190500" algn="l" defTabSz="762000" rtl="0" eaLnBrk="1" latinLnBrk="0" hangingPunct="1">
        <a:lnSpc>
          <a:spcPct val="90000"/>
        </a:lnSpc>
        <a:spcBef>
          <a:spcPts val="415"/>
        </a:spcBef>
        <a:buFont typeface="Arial" panose="020B0604020202020204" pitchFamily="34" charset="0"/>
        <a:buChar char="•"/>
        <a:defRPr sz="1500" kern="1200">
          <a:solidFill>
            <a:schemeClr val="tx1"/>
          </a:solidFill>
          <a:latin typeface="+mn-lt"/>
          <a:ea typeface="+mn-ea"/>
          <a:cs typeface="+mn-cs"/>
        </a:defRPr>
      </a:lvl8pPr>
      <a:lvl9pPr marL="3238500" indent="-190500" algn="l" defTabSz="762000" rtl="0" eaLnBrk="1" latinLnBrk="0" hangingPunct="1">
        <a:lnSpc>
          <a:spcPct val="90000"/>
        </a:lnSpc>
        <a:spcBef>
          <a:spcPts val="415"/>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762000" rtl="0" eaLnBrk="1" latinLnBrk="0" hangingPunct="1">
        <a:defRPr sz="1500" kern="1200">
          <a:solidFill>
            <a:schemeClr val="tx1"/>
          </a:solidFill>
          <a:latin typeface="+mn-lt"/>
          <a:ea typeface="+mn-ea"/>
          <a:cs typeface="+mn-cs"/>
        </a:defRPr>
      </a:lvl1pPr>
      <a:lvl2pPr marL="381000" algn="l" defTabSz="762000" rtl="0" eaLnBrk="1" latinLnBrk="0" hangingPunct="1">
        <a:defRPr sz="1500" kern="1200">
          <a:solidFill>
            <a:schemeClr val="tx1"/>
          </a:solidFill>
          <a:latin typeface="+mn-lt"/>
          <a:ea typeface="+mn-ea"/>
          <a:cs typeface="+mn-cs"/>
        </a:defRPr>
      </a:lvl2pPr>
      <a:lvl3pPr marL="762000" algn="l" defTabSz="762000" rtl="0" eaLnBrk="1" latinLnBrk="0" hangingPunct="1">
        <a:defRPr sz="1500" kern="1200">
          <a:solidFill>
            <a:schemeClr val="tx1"/>
          </a:solidFill>
          <a:latin typeface="+mn-lt"/>
          <a:ea typeface="+mn-ea"/>
          <a:cs typeface="+mn-cs"/>
        </a:defRPr>
      </a:lvl3pPr>
      <a:lvl4pPr marL="1143000" algn="l" defTabSz="762000" rtl="0" eaLnBrk="1" latinLnBrk="0" hangingPunct="1">
        <a:defRPr sz="1500" kern="1200">
          <a:solidFill>
            <a:schemeClr val="tx1"/>
          </a:solidFill>
          <a:latin typeface="+mn-lt"/>
          <a:ea typeface="+mn-ea"/>
          <a:cs typeface="+mn-cs"/>
        </a:defRPr>
      </a:lvl4pPr>
      <a:lvl5pPr marL="1524000" algn="l" defTabSz="762000" rtl="0" eaLnBrk="1" latinLnBrk="0" hangingPunct="1">
        <a:defRPr sz="1500" kern="1200">
          <a:solidFill>
            <a:schemeClr val="tx1"/>
          </a:solidFill>
          <a:latin typeface="+mn-lt"/>
          <a:ea typeface="+mn-ea"/>
          <a:cs typeface="+mn-cs"/>
        </a:defRPr>
      </a:lvl5pPr>
      <a:lvl6pPr marL="1905000" algn="l" defTabSz="762000" rtl="0" eaLnBrk="1" latinLnBrk="0" hangingPunct="1">
        <a:defRPr sz="1500" kern="1200">
          <a:solidFill>
            <a:schemeClr val="tx1"/>
          </a:solidFill>
          <a:latin typeface="+mn-lt"/>
          <a:ea typeface="+mn-ea"/>
          <a:cs typeface="+mn-cs"/>
        </a:defRPr>
      </a:lvl6pPr>
      <a:lvl7pPr marL="2286000" algn="l" defTabSz="762000" rtl="0" eaLnBrk="1" latinLnBrk="0" hangingPunct="1">
        <a:defRPr sz="1500" kern="1200">
          <a:solidFill>
            <a:schemeClr val="tx1"/>
          </a:solidFill>
          <a:latin typeface="+mn-lt"/>
          <a:ea typeface="+mn-ea"/>
          <a:cs typeface="+mn-cs"/>
        </a:defRPr>
      </a:lvl7pPr>
      <a:lvl8pPr marL="2667000" algn="l" defTabSz="762000" rtl="0" eaLnBrk="1" latinLnBrk="0" hangingPunct="1">
        <a:defRPr sz="1500" kern="1200">
          <a:solidFill>
            <a:schemeClr val="tx1"/>
          </a:solidFill>
          <a:latin typeface="+mn-lt"/>
          <a:ea typeface="+mn-ea"/>
          <a:cs typeface="+mn-cs"/>
        </a:defRPr>
      </a:lvl8pPr>
      <a:lvl9pPr marL="3048000" algn="l" defTabSz="762000" rtl="0" eaLnBrk="1" latinLnBrk="0" hangingPunct="1">
        <a:defRPr sz="15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69.xml"/><Relationship Id="rId4" Type="http://schemas.openxmlformats.org/officeDocument/2006/relationships/image" Target="../media/image8.png"/><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69.xml"/><Relationship Id="rId5" Type="http://schemas.openxmlformats.org/officeDocument/2006/relationships/image" Target="../media/image8.png"/><Relationship Id="rId4" Type="http://schemas.openxmlformats.org/officeDocument/2006/relationships/image" Target="../media/image13.png"/><Relationship Id="rId3" Type="http://schemas.openxmlformats.org/officeDocument/2006/relationships/image" Target="../media/image7.png"/><Relationship Id="rId2" Type="http://schemas.openxmlformats.org/officeDocument/2006/relationships/image" Target="../media/image12.png"/><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9.xml"/><Relationship Id="rId1" Type="http://schemas.openxmlformats.org/officeDocument/2006/relationships/image" Target="../media/image1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9.xml"/></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69.xml"/><Relationship Id="rId4" Type="http://schemas.openxmlformats.org/officeDocument/2006/relationships/image" Target="../media/image8.png"/><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9.xml"/><Relationship Id="rId1" Type="http://schemas.openxmlformats.org/officeDocument/2006/relationships/image" Target="../media/image1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9.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9.xml"/><Relationship Id="rId1" Type="http://schemas.openxmlformats.org/officeDocument/2006/relationships/image" Target="../media/image16.jpe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69.xml"/><Relationship Id="rId4" Type="http://schemas.openxmlformats.org/officeDocument/2006/relationships/image" Target="../media/image8.png"/><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image" Target="../media/image1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9.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9.xml"/><Relationship Id="rId1" Type="http://schemas.openxmlformats.org/officeDocument/2006/relationships/image" Target="../media/image17.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9.xml"/></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69.xml"/><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18.jpeg"/></Relationships>
</file>

<file path=ppt/slides/_rels/slide18.xml.rels><?xml version="1.0" encoding="UTF-8" standalone="yes"?>
<Relationships xmlns="http://schemas.openxmlformats.org/package/2006/relationships"><Relationship Id="rId6" Type="http://schemas.openxmlformats.org/officeDocument/2006/relationships/notesSlide" Target="../notesSlides/notesSlide18.xml"/><Relationship Id="rId5" Type="http://schemas.openxmlformats.org/officeDocument/2006/relationships/slideLayout" Target="../slideLayouts/slideLayout69.xml"/><Relationship Id="rId4" Type="http://schemas.openxmlformats.org/officeDocument/2006/relationships/image" Target="../media/image8.png"/><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image" Target="../media/image12.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9.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9.xml"/><Relationship Id="rId1" Type="http://schemas.openxmlformats.org/officeDocument/2006/relationships/image" Target="../media/image21.jpe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69.xml"/><Relationship Id="rId2" Type="http://schemas.openxmlformats.org/officeDocument/2006/relationships/image" Target="../media/image23.jpeg"/><Relationship Id="rId1" Type="http://schemas.openxmlformats.org/officeDocument/2006/relationships/image" Target="../media/image22.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9.xml"/></Relationships>
</file>

<file path=ppt/slides/_rels/slide23.xml.rels><?xml version="1.0" encoding="UTF-8" standalone="yes"?>
<Relationships xmlns="http://schemas.openxmlformats.org/package/2006/relationships"><Relationship Id="rId7" Type="http://schemas.openxmlformats.org/officeDocument/2006/relationships/notesSlide" Target="../notesSlides/notesSlide23.xml"/><Relationship Id="rId6"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slides/_rels/slide24.xml.rels><?xml version="1.0" encoding="UTF-8" standalone="yes"?>
<Relationships xmlns="http://schemas.openxmlformats.org/package/2006/relationships"><Relationship Id="rId9" Type="http://schemas.openxmlformats.org/officeDocument/2006/relationships/hyperlink" Target="http://www.1ppt.com/word/" TargetMode="External"/><Relationship Id="rId8" Type="http://schemas.openxmlformats.org/officeDocument/2006/relationships/hyperlink" Target="http://www.1ppt.com/powerpoint/" TargetMode="External"/><Relationship Id="rId7" Type="http://schemas.openxmlformats.org/officeDocument/2006/relationships/hyperlink" Target="http://www.1ppt.com/xiazai/" TargetMode="External"/><Relationship Id="rId6" Type="http://schemas.openxmlformats.org/officeDocument/2006/relationships/hyperlink" Target="http://www.1ppt.com/tubiao/" TargetMode="External"/><Relationship Id="rId5" Type="http://schemas.openxmlformats.org/officeDocument/2006/relationships/hyperlink" Target="http://www.1ppt.com/beijing/" TargetMode="External"/><Relationship Id="rId4" Type="http://schemas.openxmlformats.org/officeDocument/2006/relationships/hyperlink" Target="http://www.1ppt.com/sucai/" TargetMode="External"/><Relationship Id="rId3" Type="http://schemas.openxmlformats.org/officeDocument/2006/relationships/hyperlink" Target="http://www.1ppt.com/jieri/" TargetMode="External"/><Relationship Id="rId21" Type="http://schemas.openxmlformats.org/officeDocument/2006/relationships/notesSlide" Target="../notesSlides/notesSlide24.xml"/><Relationship Id="rId20" Type="http://schemas.openxmlformats.org/officeDocument/2006/relationships/slideLayout" Target="../slideLayouts/slideLayout72.xml"/><Relationship Id="rId2" Type="http://schemas.openxmlformats.org/officeDocument/2006/relationships/hyperlink" Target="http://www.1ppt.com/hangye/" TargetMode="External"/><Relationship Id="rId19" Type="http://schemas.openxmlformats.org/officeDocument/2006/relationships/image" Target="../media/image25.png"/><Relationship Id="rId18" Type="http://schemas.openxmlformats.org/officeDocument/2006/relationships/customXml" Target="../ink/ink1.xml"/><Relationship Id="rId17" Type="http://schemas.openxmlformats.org/officeDocument/2006/relationships/image" Target="../media/image24.png"/><Relationship Id="rId16" Type="http://schemas.openxmlformats.org/officeDocument/2006/relationships/hyperlink" Target="http://www.1ppt.com/ziti/" TargetMode="External"/><Relationship Id="rId15" Type="http://schemas.openxmlformats.org/officeDocument/2006/relationships/hyperlink" Target="http://www.1ppt.com/jiaoan/" TargetMode="External"/><Relationship Id="rId14" Type="http://schemas.openxmlformats.org/officeDocument/2006/relationships/hyperlink" Target="http://www.1ppt.com/shiti/" TargetMode="External"/><Relationship Id="rId13" Type="http://schemas.openxmlformats.org/officeDocument/2006/relationships/hyperlink" Target="http://www.1ppt.com/shouchaobao/" TargetMode="External"/><Relationship Id="rId12" Type="http://schemas.openxmlformats.org/officeDocument/2006/relationships/hyperlink" Target="http://www.1ppt.com/kejian/" TargetMode="External"/><Relationship Id="rId11" Type="http://schemas.openxmlformats.org/officeDocument/2006/relationships/hyperlink" Target="http://www.1ppt.com/jianli/" TargetMode="External"/><Relationship Id="rId10" Type="http://schemas.openxmlformats.org/officeDocument/2006/relationships/hyperlink" Target="http://www.1ppt.com/excel/" TargetMode="External"/><Relationship Id="rId1" Type="http://schemas.openxmlformats.org/officeDocument/2006/relationships/hyperlink" Target="http://www.1ppt.com/moba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1" cstate="screen">
            <a:alphaModFix amt="90000"/>
          </a:blip>
          <a:srcRect/>
          <a:stretch>
            <a:fillRect/>
          </a:stretch>
        </a:blipFill>
        <a:effectLst/>
      </p:bgPr>
    </p:bg>
    <p:spTree>
      <p:nvGrpSpPr>
        <p:cNvPr id="1" name=""/>
        <p:cNvGrpSpPr/>
        <p:nvPr/>
      </p:nvGrpSpPr>
      <p:grpSpPr>
        <a:xfrm>
          <a:off x="0" y="0"/>
          <a:ext cx="0" cy="0"/>
          <a:chOff x="0" y="0"/>
          <a:chExt cx="0" cy="0"/>
        </a:xfrm>
      </p:grpSpPr>
      <p:pic>
        <p:nvPicPr>
          <p:cNvPr id="18" name="图片 17"/>
          <p:cNvPicPr>
            <a:picLocks noChangeAspect="1"/>
          </p:cNvPicPr>
          <p:nvPr/>
        </p:nvPicPr>
        <p:blipFill>
          <a:blip r:embed="rId2"/>
          <a:stretch>
            <a:fillRect/>
          </a:stretch>
        </p:blipFill>
        <p:spPr>
          <a:xfrm>
            <a:off x="0" y="0"/>
            <a:ext cx="10160000" cy="5715000"/>
          </a:xfrm>
          <a:prstGeom prst="rect">
            <a:avLst/>
          </a:prstGeom>
        </p:spPr>
      </p:pic>
      <p:pic>
        <p:nvPicPr>
          <p:cNvPr id="7" name="图片 6" descr="61"/>
          <p:cNvPicPr>
            <a:picLocks noChangeAspect="1"/>
          </p:cNvPicPr>
          <p:nvPr/>
        </p:nvPicPr>
        <p:blipFill>
          <a:blip r:embed="rId3"/>
          <a:stretch>
            <a:fillRect/>
          </a:stretch>
        </p:blipFill>
        <p:spPr>
          <a:xfrm>
            <a:off x="0" y="529"/>
            <a:ext cx="10181167" cy="4991100"/>
          </a:xfrm>
          <a:prstGeom prst="rect">
            <a:avLst/>
          </a:prstGeom>
        </p:spPr>
      </p:pic>
      <p:sp>
        <p:nvSpPr>
          <p:cNvPr id="19" name="矩形 18"/>
          <p:cNvSpPr/>
          <p:nvPr/>
        </p:nvSpPr>
        <p:spPr>
          <a:xfrm>
            <a:off x="0" y="5229786"/>
            <a:ext cx="10160000" cy="4852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grpSp>
        <p:nvGrpSpPr>
          <p:cNvPr id="13" name="组合 12"/>
          <p:cNvGrpSpPr/>
          <p:nvPr/>
        </p:nvGrpSpPr>
        <p:grpSpPr>
          <a:xfrm>
            <a:off x="514299" y="5015490"/>
            <a:ext cx="185132" cy="151347"/>
            <a:chOff x="9325377" y="390434"/>
            <a:chExt cx="321083" cy="181616"/>
          </a:xfrm>
        </p:grpSpPr>
        <p:cxnSp>
          <p:nvCxnSpPr>
            <p:cNvPr id="14" name="直接连接符 13"/>
            <p:cNvCxnSpPr/>
            <p:nvPr/>
          </p:nvCxnSpPr>
          <p:spPr>
            <a:xfrm rot="5400000" flipV="1">
              <a:off x="9485919" y="229892"/>
              <a:ext cx="0" cy="321083"/>
            </a:xfrm>
            <a:prstGeom prst="line">
              <a:avLst/>
            </a:prstGeom>
            <a:ln w="3492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rot="5400000" flipV="1">
              <a:off x="9485919" y="320700"/>
              <a:ext cx="0" cy="321083"/>
            </a:xfrm>
            <a:prstGeom prst="line">
              <a:avLst/>
            </a:prstGeom>
            <a:ln w="3492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5400000" flipV="1">
              <a:off x="9485919" y="411508"/>
              <a:ext cx="0" cy="321083"/>
            </a:xfrm>
            <a:prstGeom prst="line">
              <a:avLst/>
            </a:prstGeom>
            <a:ln w="34925" cap="rnd">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7" name="星形: 四角 40"/>
          <p:cNvSpPr/>
          <p:nvPr/>
        </p:nvSpPr>
        <p:spPr>
          <a:xfrm>
            <a:off x="9240994" y="4953236"/>
            <a:ext cx="276550" cy="276550"/>
          </a:xfrm>
          <a:prstGeom prst="star4">
            <a:avLst>
              <a:gd name="adj" fmla="val 16223"/>
            </a:avLst>
          </a:prstGeom>
          <a:solidFill>
            <a:srgbClr val="3EE3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Arial" panose="020B0604020202020204"/>
              <a:ea typeface="微软雅黑" panose="020B0503020204020204" pitchFamily="34" charset="-122"/>
              <a:sym typeface="Arial" panose="020B0604020202020204"/>
            </a:endParaRPr>
          </a:p>
        </p:txBody>
      </p:sp>
      <p:pic>
        <p:nvPicPr>
          <p:cNvPr id="2" name="图片 1"/>
          <p:cNvPicPr>
            <a:picLocks noChangeAspect="1"/>
          </p:cNvPicPr>
          <p:nvPr/>
        </p:nvPicPr>
        <p:blipFill>
          <a:blip r:embed="rId4"/>
          <a:stretch>
            <a:fillRect/>
          </a:stretch>
        </p:blipFill>
        <p:spPr>
          <a:xfrm>
            <a:off x="0" y="0"/>
            <a:ext cx="10058400" cy="5657850"/>
          </a:xfrm>
          <a:prstGeom prst="rect">
            <a:avLst/>
          </a:prstGeom>
        </p:spPr>
      </p:pic>
      <p:pic>
        <p:nvPicPr>
          <p:cNvPr id="4" name="图片 3" descr="64"/>
          <p:cNvPicPr>
            <a:picLocks noChangeAspect="1"/>
          </p:cNvPicPr>
          <p:nvPr/>
        </p:nvPicPr>
        <p:blipFill>
          <a:blip r:embed="rId5" cstate="screen"/>
          <a:stretch>
            <a:fillRect/>
          </a:stretch>
        </p:blipFill>
        <p:spPr>
          <a:xfrm>
            <a:off x="1679046" y="700088"/>
            <a:ext cx="3446992" cy="3446992"/>
          </a:xfrm>
          <a:prstGeom prst="rect">
            <a:avLst/>
          </a:prstGeom>
        </p:spPr>
      </p:pic>
      <p:sp>
        <p:nvSpPr>
          <p:cNvPr id="3" name="文本框 2"/>
          <p:cNvSpPr txBox="1"/>
          <p:nvPr/>
        </p:nvSpPr>
        <p:spPr>
          <a:xfrm>
            <a:off x="2698689" y="1427013"/>
            <a:ext cx="4762623" cy="1322070"/>
          </a:xfrm>
          <a:prstGeom prst="rect">
            <a:avLst/>
          </a:prstGeom>
          <a:noFill/>
        </p:spPr>
        <p:txBody>
          <a:bodyPr wrap="square" rtlCol="0">
            <a:spAutoFit/>
          </a:bodyPr>
          <a:lstStyle/>
          <a:p>
            <a:pPr algn="dist"/>
            <a:r>
              <a:rPr lang="en-US" altLang="zh-CN" sz="8000" b="1" dirty="0">
                <a:solidFill>
                  <a:schemeClr val="tx1">
                    <a:lumMod val="85000"/>
                    <a:lumOff val="15000"/>
                  </a:schemeClr>
                </a:solidFill>
                <a:effectLst>
                  <a:innerShdw blurRad="114300">
                    <a:prstClr val="black"/>
                  </a:innerShdw>
                </a:effectLst>
                <a:latin typeface="Arial" panose="020B0604020202020204"/>
                <a:ea typeface="微软雅黑" panose="020B0503020204020204" pitchFamily="34" charset="-122"/>
                <a:sym typeface="Arial" panose="020B0604020202020204"/>
              </a:rPr>
              <a:t>oye</a:t>
            </a:r>
            <a:endParaRPr lang="en-US" altLang="zh-CN" sz="8000" b="1" dirty="0">
              <a:solidFill>
                <a:schemeClr val="tx1">
                  <a:lumMod val="85000"/>
                  <a:lumOff val="15000"/>
                </a:schemeClr>
              </a:solidFill>
              <a:effectLst>
                <a:innerShdw blurRad="114300">
                  <a:prstClr val="black"/>
                </a:innerShdw>
              </a:effectLst>
              <a:latin typeface="Arial" panose="020B0604020202020204"/>
              <a:ea typeface="微软雅黑" panose="020B0503020204020204" pitchFamily="34" charset="-122"/>
              <a:sym typeface="Arial" panose="020B0604020202020204"/>
            </a:endParaRPr>
          </a:p>
        </p:txBody>
      </p:sp>
      <p:sp>
        <p:nvSpPr>
          <p:cNvPr id="8" name="文本框 7"/>
          <p:cNvSpPr txBox="1"/>
          <p:nvPr/>
        </p:nvSpPr>
        <p:spPr>
          <a:xfrm>
            <a:off x="393893" y="309995"/>
            <a:ext cx="819150" cy="347345"/>
          </a:xfrm>
          <a:prstGeom prst="rect">
            <a:avLst/>
          </a:prstGeom>
          <a:noFill/>
        </p:spPr>
        <p:txBody>
          <a:bodyPr wrap="none" rtlCol="0">
            <a:spAutoFit/>
          </a:bodyPr>
          <a:lstStyle/>
          <a:p>
            <a:r>
              <a:rPr lang="zh-CN" altLang="en-US" sz="1665" b="1" dirty="0">
                <a:solidFill>
                  <a:schemeClr val="tx1">
                    <a:lumMod val="75000"/>
                    <a:lumOff val="25000"/>
                  </a:schemeClr>
                </a:solidFill>
                <a:latin typeface="Arial" panose="020B0604020202020204"/>
                <a:ea typeface="微软雅黑" panose="020B0503020204020204" pitchFamily="34" charset="-122"/>
                <a:sym typeface="Arial" panose="020B0604020202020204"/>
              </a:rPr>
              <a:t>第三组</a:t>
            </a:r>
            <a:endParaRPr lang="zh-CN" altLang="en-US" sz="1665" b="1" dirty="0">
              <a:solidFill>
                <a:schemeClr val="tx1">
                  <a:lumMod val="75000"/>
                  <a:lumOff val="25000"/>
                </a:schemeClr>
              </a:solidFill>
              <a:latin typeface="Arial" panose="020B0604020202020204"/>
              <a:ea typeface="微软雅黑" panose="020B0503020204020204" pitchFamily="34" charset="-122"/>
              <a:sym typeface="Arial" panose="020B0604020202020204"/>
            </a:endParaRPr>
          </a:p>
        </p:txBody>
      </p:sp>
      <p:grpSp>
        <p:nvGrpSpPr>
          <p:cNvPr id="9" name="组合 8"/>
          <p:cNvGrpSpPr/>
          <p:nvPr/>
        </p:nvGrpSpPr>
        <p:grpSpPr>
          <a:xfrm>
            <a:off x="9286703" y="325363"/>
            <a:ext cx="185132" cy="151347"/>
            <a:chOff x="9325377" y="390434"/>
            <a:chExt cx="321083" cy="181616"/>
          </a:xfrm>
        </p:grpSpPr>
        <p:cxnSp>
          <p:nvCxnSpPr>
            <p:cNvPr id="10" name="直接连接符 9"/>
            <p:cNvCxnSpPr/>
            <p:nvPr/>
          </p:nvCxnSpPr>
          <p:spPr>
            <a:xfrm rot="5400000" flipV="1">
              <a:off x="9485919" y="229892"/>
              <a:ext cx="0" cy="321083"/>
            </a:xfrm>
            <a:prstGeom prst="line">
              <a:avLst/>
            </a:prstGeom>
            <a:ln w="3492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5400000" flipV="1">
              <a:off x="9485919" y="320700"/>
              <a:ext cx="0" cy="321083"/>
            </a:xfrm>
            <a:prstGeom prst="line">
              <a:avLst/>
            </a:prstGeom>
            <a:ln w="3492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5400000" flipV="1">
              <a:off x="9485919" y="411508"/>
              <a:ext cx="0" cy="321083"/>
            </a:xfrm>
            <a:prstGeom prst="line">
              <a:avLst/>
            </a:prstGeom>
            <a:ln w="34925" cap="rnd">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a:off x="3433498" y="3174667"/>
            <a:ext cx="3293004" cy="434975"/>
            <a:chOff x="3014578" y="2891631"/>
            <a:chExt cx="4696260" cy="620332"/>
          </a:xfrm>
        </p:grpSpPr>
        <p:sp>
          <p:nvSpPr>
            <p:cNvPr id="23" name="文本框 22"/>
            <p:cNvSpPr txBox="1"/>
            <p:nvPr/>
          </p:nvSpPr>
          <p:spPr>
            <a:xfrm>
              <a:off x="3263408" y="2981886"/>
              <a:ext cx="4199890" cy="459136"/>
            </a:xfrm>
            <a:prstGeom prst="rect">
              <a:avLst/>
            </a:prstGeom>
            <a:noFill/>
          </p:spPr>
          <p:txBody>
            <a:bodyPr wrap="square" rtlCol="0">
              <a:spAutoFit/>
            </a:bodyPr>
            <a:lstStyle/>
            <a:p>
              <a:pPr algn="ctr"/>
              <a:r>
                <a:rPr lang="zh-CN" altLang="en-US" sz="1500" dirty="0">
                  <a:solidFill>
                    <a:schemeClr val="tx1">
                      <a:lumMod val="85000"/>
                      <a:lumOff val="15000"/>
                    </a:schemeClr>
                  </a:solidFill>
                  <a:latin typeface="Arial" panose="020B0604020202020204"/>
                  <a:ea typeface="微软雅黑" panose="020B0503020204020204" pitchFamily="34" charset="-122"/>
                  <a:sym typeface="Arial" panose="020B0604020202020204"/>
                </a:rPr>
                <a:t>工作汇报</a:t>
              </a:r>
              <a:r>
                <a:rPr lang="en-US" altLang="zh-CN" sz="1500" dirty="0">
                  <a:solidFill>
                    <a:schemeClr val="tx1">
                      <a:lumMod val="85000"/>
                      <a:lumOff val="15000"/>
                    </a:schemeClr>
                  </a:solidFill>
                  <a:latin typeface="Arial" panose="020B0604020202020204"/>
                  <a:ea typeface="微软雅黑" panose="020B0503020204020204" pitchFamily="34" charset="-122"/>
                  <a:sym typeface="Arial" panose="020B0604020202020204"/>
                </a:rPr>
                <a:t>/</a:t>
              </a:r>
              <a:r>
                <a:rPr lang="zh-CN" altLang="en-US" sz="1500" dirty="0">
                  <a:solidFill>
                    <a:schemeClr val="tx1">
                      <a:lumMod val="85000"/>
                      <a:lumOff val="15000"/>
                    </a:schemeClr>
                  </a:solidFill>
                  <a:latin typeface="Arial" panose="020B0604020202020204"/>
                  <a:ea typeface="微软雅黑" panose="020B0503020204020204" pitchFamily="34" charset="-122"/>
                  <a:sym typeface="Arial" panose="020B0604020202020204"/>
                </a:rPr>
                <a:t>年中总结</a:t>
              </a:r>
              <a:r>
                <a:rPr lang="en-US" altLang="zh-CN" sz="1500" dirty="0">
                  <a:solidFill>
                    <a:schemeClr val="tx1">
                      <a:lumMod val="85000"/>
                      <a:lumOff val="15000"/>
                    </a:schemeClr>
                  </a:solidFill>
                  <a:latin typeface="Arial" panose="020B0604020202020204"/>
                  <a:ea typeface="微软雅黑" panose="020B0503020204020204" pitchFamily="34" charset="-122"/>
                  <a:sym typeface="Arial" panose="020B0604020202020204"/>
                </a:rPr>
                <a:t>/</a:t>
              </a:r>
              <a:r>
                <a:rPr lang="zh-CN" altLang="en-US" sz="1500" dirty="0">
                  <a:solidFill>
                    <a:schemeClr val="tx1">
                      <a:lumMod val="85000"/>
                      <a:lumOff val="15000"/>
                    </a:schemeClr>
                  </a:solidFill>
                  <a:latin typeface="Arial" panose="020B0604020202020204"/>
                  <a:ea typeface="微软雅黑" panose="020B0503020204020204" pitchFamily="34" charset="-122"/>
                  <a:sym typeface="Arial" panose="020B0604020202020204"/>
                </a:rPr>
                <a:t>工作计划</a:t>
              </a:r>
              <a:endParaRPr lang="zh-CN" altLang="en-US" sz="1500" dirty="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26" name="矩形: 圆角 25"/>
            <p:cNvSpPr/>
            <p:nvPr/>
          </p:nvSpPr>
          <p:spPr>
            <a:xfrm>
              <a:off x="3014578" y="2891631"/>
              <a:ext cx="4696260" cy="620332"/>
            </a:xfrm>
            <a:prstGeom prst="roundRect">
              <a:avLst>
                <a:gd name="adj" fmla="val 50000"/>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335">
                <a:latin typeface="Arial" panose="020B0604020202020204"/>
                <a:ea typeface="微软雅黑" panose="020B0503020204020204" pitchFamily="34" charset="-122"/>
                <a:sym typeface="Arial" panose="020B0604020202020204"/>
              </a:endParaRPr>
            </a:p>
          </p:txBody>
        </p:sp>
      </p:grpSp>
      <p:sp>
        <p:nvSpPr>
          <p:cNvPr id="22" name="文本框 21"/>
          <p:cNvSpPr txBox="1"/>
          <p:nvPr/>
        </p:nvSpPr>
        <p:spPr>
          <a:xfrm>
            <a:off x="2552577" y="2406414"/>
            <a:ext cx="5054846" cy="451086"/>
          </a:xfrm>
          <a:prstGeom prst="rect">
            <a:avLst/>
          </a:prstGeom>
          <a:noFill/>
        </p:spPr>
        <p:txBody>
          <a:bodyPr wrap="square" rtlCol="0">
            <a:spAutoFit/>
          </a:bodyPr>
          <a:lstStyle/>
          <a:p>
            <a:pPr algn="ctr">
              <a:lnSpc>
                <a:spcPct val="150000"/>
              </a:lnSpc>
            </a:pPr>
            <a:r>
              <a:rPr lang="en-US" altLang="zh-CN" sz="835" dirty="0">
                <a:solidFill>
                  <a:schemeClr val="tx1">
                    <a:lumMod val="85000"/>
                    <a:lumOff val="15000"/>
                  </a:schemeClr>
                </a:solidFill>
                <a:latin typeface="Arial" panose="020B0604020202020204"/>
                <a:ea typeface="微软雅黑" panose="020B0503020204020204" pitchFamily="34" charset="-122"/>
                <a:sym typeface="Arial" panose="020B0604020202020204"/>
              </a:rPr>
              <a:t>In spare time, try to approach optimistic people, observe their actions, through observation, cultivate an optimistic attitude, optimistic fire will slowly lit in the heart.</a:t>
            </a:r>
            <a:endParaRPr lang="zh-CN" altLang="en-US" sz="835" dirty="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grpSp>
        <p:nvGrpSpPr>
          <p:cNvPr id="24" name="组合 23"/>
          <p:cNvGrpSpPr/>
          <p:nvPr/>
        </p:nvGrpSpPr>
        <p:grpSpPr>
          <a:xfrm>
            <a:off x="3242084" y="3847799"/>
            <a:ext cx="3675833" cy="400110"/>
            <a:chOff x="4216315" y="3985346"/>
            <a:chExt cx="2896589" cy="400110"/>
          </a:xfrm>
          <a:noFill/>
        </p:grpSpPr>
        <p:sp>
          <p:nvSpPr>
            <p:cNvPr id="25" name="矩形 24"/>
            <p:cNvSpPr/>
            <p:nvPr/>
          </p:nvSpPr>
          <p:spPr>
            <a:xfrm>
              <a:off x="4216315" y="3985346"/>
              <a:ext cx="1485900" cy="4001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CN" altLang="en-US" sz="1600" dirty="0">
                  <a:solidFill>
                    <a:schemeClr val="tx1">
                      <a:lumMod val="85000"/>
                      <a:lumOff val="15000"/>
                    </a:schemeClr>
                  </a:solidFill>
                  <a:latin typeface="Arial" panose="020B0604020202020204"/>
                  <a:ea typeface="微软雅黑" panose="020B0503020204020204" pitchFamily="34" charset="-122"/>
                  <a:cs typeface="+mn-ea"/>
                  <a:sym typeface="Arial" panose="020B0604020202020204"/>
                </a:rPr>
                <a:t>汇报人：第一</a:t>
              </a:r>
              <a:r>
                <a:rPr lang="en-US" altLang="zh-CN" sz="1600" dirty="0">
                  <a:solidFill>
                    <a:schemeClr val="tx1">
                      <a:lumMod val="85000"/>
                      <a:lumOff val="15000"/>
                    </a:schemeClr>
                  </a:solidFill>
                  <a:latin typeface="Arial" panose="020B0604020202020204"/>
                  <a:ea typeface="微软雅黑" panose="020B0503020204020204" pitchFamily="34" charset="-122"/>
                  <a:cs typeface="+mn-ea"/>
                  <a:sym typeface="Arial" panose="020B0604020202020204"/>
                </a:rPr>
                <a:t>PPT</a:t>
              </a:r>
              <a:endParaRPr lang="zh-CN" altLang="en-US" sz="1600" dirty="0">
                <a:solidFill>
                  <a:schemeClr val="tx1">
                    <a:lumMod val="85000"/>
                    <a:lumOff val="15000"/>
                  </a:schemeClr>
                </a:solidFill>
                <a:latin typeface="Arial" panose="020B0604020202020204"/>
                <a:ea typeface="微软雅黑" panose="020B0503020204020204" pitchFamily="34" charset="-122"/>
                <a:cs typeface="+mn-ea"/>
                <a:sym typeface="Arial" panose="020B0604020202020204"/>
              </a:endParaRPr>
            </a:p>
          </p:txBody>
        </p:sp>
        <p:sp>
          <p:nvSpPr>
            <p:cNvPr id="28" name="矩形 27"/>
            <p:cNvSpPr/>
            <p:nvPr/>
          </p:nvSpPr>
          <p:spPr>
            <a:xfrm>
              <a:off x="5627004" y="3985346"/>
              <a:ext cx="1485900" cy="4001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CN" altLang="en-US" sz="1600" dirty="0">
                  <a:solidFill>
                    <a:schemeClr val="tx1">
                      <a:lumMod val="85000"/>
                      <a:lumOff val="15000"/>
                    </a:schemeClr>
                  </a:solidFill>
                  <a:latin typeface="Arial" panose="020B0604020202020204"/>
                  <a:ea typeface="微软雅黑" panose="020B0503020204020204" pitchFamily="34" charset="-122"/>
                  <a:cs typeface="+mn-ea"/>
                  <a:sym typeface="Arial" panose="020B0604020202020204"/>
                </a:rPr>
                <a:t>部门：</a:t>
              </a:r>
              <a:r>
                <a:rPr lang="en-US" altLang="zh-CN" sz="1600" dirty="0">
                  <a:solidFill>
                    <a:schemeClr val="tx1">
                      <a:lumMod val="85000"/>
                      <a:lumOff val="15000"/>
                    </a:schemeClr>
                  </a:solidFill>
                  <a:latin typeface="Arial" panose="020B0604020202020204"/>
                  <a:ea typeface="微软雅黑" panose="020B0503020204020204" pitchFamily="34" charset="-122"/>
                  <a:cs typeface="+mn-ea"/>
                  <a:sym typeface="Arial" panose="020B0604020202020204"/>
                </a:rPr>
                <a:t>XX</a:t>
              </a:r>
              <a:r>
                <a:rPr lang="zh-CN" altLang="en-US" sz="1600" dirty="0">
                  <a:solidFill>
                    <a:schemeClr val="tx1">
                      <a:lumMod val="85000"/>
                      <a:lumOff val="15000"/>
                    </a:schemeClr>
                  </a:solidFill>
                  <a:latin typeface="Arial" panose="020B0604020202020204"/>
                  <a:ea typeface="微软雅黑" panose="020B0503020204020204" pitchFamily="34" charset="-122"/>
                  <a:cs typeface="+mn-ea"/>
                  <a:sym typeface="Arial" panose="020B0604020202020204"/>
                </a:rPr>
                <a:t>设计部</a:t>
              </a:r>
              <a:endParaRPr lang="zh-CN" altLang="en-US" sz="1600" dirty="0">
                <a:solidFill>
                  <a:schemeClr val="tx1">
                    <a:lumMod val="85000"/>
                    <a:lumOff val="15000"/>
                  </a:schemeClr>
                </a:solidFill>
                <a:latin typeface="Arial" panose="020B0604020202020204"/>
                <a:ea typeface="微软雅黑" panose="020B0503020204020204" pitchFamily="34" charset="-122"/>
                <a:cs typeface="+mn-ea"/>
                <a:sym typeface="Arial" panose="020B0604020202020204"/>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27"/>
                                        </p:tgtEl>
                                        <p:attrNameLst>
                                          <p:attrName>style.visibility</p:attrName>
                                        </p:attrNameLst>
                                      </p:cBhvr>
                                      <p:to>
                                        <p:strVal val="visible"/>
                                      </p:to>
                                    </p:set>
                                    <p:anim calcmode="lin" valueType="num">
                                      <p:cBhvr>
                                        <p:cTn id="16" dur="500" fill="hold"/>
                                        <p:tgtEl>
                                          <p:spTgt spid="27"/>
                                        </p:tgtEl>
                                        <p:attrNameLst>
                                          <p:attrName>ppt_w</p:attrName>
                                        </p:attrNameLst>
                                      </p:cBhvr>
                                      <p:tavLst>
                                        <p:tav tm="0">
                                          <p:val>
                                            <p:fltVal val="0"/>
                                          </p:val>
                                        </p:tav>
                                        <p:tav tm="100000">
                                          <p:val>
                                            <p:strVal val="#ppt_w"/>
                                          </p:val>
                                        </p:tav>
                                      </p:tavLst>
                                    </p:anim>
                                    <p:anim calcmode="lin" valueType="num">
                                      <p:cBhvr>
                                        <p:cTn id="17" dur="500" fill="hold"/>
                                        <p:tgtEl>
                                          <p:spTgt spid="27"/>
                                        </p:tgtEl>
                                        <p:attrNameLst>
                                          <p:attrName>ppt_h</p:attrName>
                                        </p:attrNameLst>
                                      </p:cBhvr>
                                      <p:tavLst>
                                        <p:tav tm="0">
                                          <p:val>
                                            <p:fltVal val="0"/>
                                          </p:val>
                                        </p:tav>
                                        <p:tav tm="100000">
                                          <p:val>
                                            <p:strVal val="#ppt_h"/>
                                          </p:val>
                                        </p:tav>
                                      </p:tavLst>
                                    </p:anim>
                                    <p:animEffect transition="in" filter="fade">
                                      <p:cBhvr>
                                        <p:cTn id="18" dur="500"/>
                                        <p:tgtEl>
                                          <p:spTgt spid="27"/>
                                        </p:tgtEl>
                                      </p:cBhvr>
                                    </p:animEffect>
                                  </p:childTnLst>
                                </p:cTn>
                              </p:par>
                            </p:childTnLst>
                          </p:cTn>
                        </p:par>
                        <p:par>
                          <p:cTn id="19" fill="hold">
                            <p:stCondLst>
                              <p:cond delay="1000"/>
                            </p:stCondLst>
                            <p:childTnLst>
                              <p:par>
                                <p:cTn id="20" presetID="14" presetClass="entr" presetSubtype="10" fill="hold" grpId="0" nodeType="after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randombar(horizontal)">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55"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1000" fill="hold"/>
                                        <p:tgtEl>
                                          <p:spTgt spid="3"/>
                                        </p:tgtEl>
                                        <p:attrNameLst>
                                          <p:attrName>ppt_w</p:attrName>
                                        </p:attrNameLst>
                                      </p:cBhvr>
                                      <p:tavLst>
                                        <p:tav tm="0">
                                          <p:val>
                                            <p:strVal val="#ppt_w*0.70"/>
                                          </p:val>
                                        </p:tav>
                                        <p:tav tm="100000">
                                          <p:val>
                                            <p:strVal val="#ppt_w"/>
                                          </p:val>
                                        </p:tav>
                                      </p:tavLst>
                                    </p:anim>
                                    <p:anim calcmode="lin" valueType="num">
                                      <p:cBhvr>
                                        <p:cTn id="28" dur="1000" fill="hold"/>
                                        <p:tgtEl>
                                          <p:spTgt spid="3"/>
                                        </p:tgtEl>
                                        <p:attrNameLst>
                                          <p:attrName>ppt_h</p:attrName>
                                        </p:attrNameLst>
                                      </p:cBhvr>
                                      <p:tavLst>
                                        <p:tav tm="0">
                                          <p:val>
                                            <p:strVal val="#ppt_h"/>
                                          </p:val>
                                        </p:tav>
                                        <p:tav tm="100000">
                                          <p:val>
                                            <p:strVal val="#ppt_h"/>
                                          </p:val>
                                        </p:tav>
                                      </p:tavLst>
                                    </p:anim>
                                    <p:animEffect transition="in" filter="fade">
                                      <p:cBhvr>
                                        <p:cTn id="29" dur="1000"/>
                                        <p:tgtEl>
                                          <p:spTgt spid="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500"/>
                                        <p:tgtEl>
                                          <p:spTgt spid="17"/>
                                        </p:tgtEl>
                                      </p:cBhvr>
                                    </p:animEffect>
                                  </p:childTnLst>
                                </p:cTn>
                              </p:par>
                              <p:par>
                                <p:cTn id="41" presetID="10" presetClass="entr" presetSubtype="0" fill="hold"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3" grpId="0"/>
      <p:bldP spid="8" grpId="0"/>
      <p:bldP spid="2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1" cstate="screen">
            <a:alphaModFix amt="90000"/>
          </a:blip>
          <a:srcRect/>
          <a:stretch>
            <a:fillRect/>
          </a:stretch>
        </a:blip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2" cstate="screen"/>
          <a:srcRect/>
          <a:stretch>
            <a:fillRect/>
          </a:stretch>
        </p:blipFill>
        <p:spPr>
          <a:xfrm>
            <a:off x="-47297" y="-1"/>
            <a:ext cx="10207297" cy="5738649"/>
          </a:xfrm>
          <a:prstGeom prst="rect">
            <a:avLst/>
          </a:prstGeom>
        </p:spPr>
      </p:pic>
      <p:sp>
        <p:nvSpPr>
          <p:cNvPr id="4" name="矩形 3"/>
          <p:cNvSpPr/>
          <p:nvPr/>
        </p:nvSpPr>
        <p:spPr>
          <a:xfrm>
            <a:off x="-47297" y="5241438"/>
            <a:ext cx="10207297" cy="5178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pic>
        <p:nvPicPr>
          <p:cNvPr id="7" name="图片 6" descr="61"/>
          <p:cNvPicPr>
            <a:picLocks noChangeAspect="1"/>
          </p:cNvPicPr>
          <p:nvPr/>
        </p:nvPicPr>
        <p:blipFill>
          <a:blip r:embed="rId3" cstate="screen"/>
          <a:stretch>
            <a:fillRect/>
          </a:stretch>
        </p:blipFill>
        <p:spPr>
          <a:xfrm>
            <a:off x="199177" y="2400298"/>
            <a:ext cx="5205742" cy="2552004"/>
          </a:xfrm>
          <a:prstGeom prst="rect">
            <a:avLst/>
          </a:prstGeom>
        </p:spPr>
      </p:pic>
      <p:pic>
        <p:nvPicPr>
          <p:cNvPr id="43" name="图片 42"/>
          <p:cNvPicPr>
            <a:picLocks noChangeAspect="1"/>
          </p:cNvPicPr>
          <p:nvPr/>
        </p:nvPicPr>
        <p:blipFill>
          <a:blip r:embed="rId4"/>
          <a:stretch>
            <a:fillRect/>
          </a:stretch>
        </p:blipFill>
        <p:spPr>
          <a:xfrm>
            <a:off x="101600" y="22538"/>
            <a:ext cx="10058400" cy="5657850"/>
          </a:xfrm>
          <a:prstGeom prst="rect">
            <a:avLst/>
          </a:prstGeom>
        </p:spPr>
      </p:pic>
      <p:sp>
        <p:nvSpPr>
          <p:cNvPr id="9" name="文本框 8"/>
          <p:cNvSpPr txBox="1"/>
          <p:nvPr/>
        </p:nvSpPr>
        <p:spPr>
          <a:xfrm>
            <a:off x="4173901" y="1065734"/>
            <a:ext cx="825867" cy="646331"/>
          </a:xfrm>
          <a:prstGeom prst="rect">
            <a:avLst/>
          </a:prstGeom>
          <a:noFill/>
        </p:spPr>
        <p:txBody>
          <a:bodyPr wrap="none" rtlCol="0">
            <a:spAutoFit/>
          </a:bodyPr>
          <a:lstStyle/>
          <a:p>
            <a:r>
              <a:rPr lang="en-US" altLang="zh-CN" sz="3600" b="1" dirty="0">
                <a:solidFill>
                  <a:schemeClr val="tx1">
                    <a:lumMod val="85000"/>
                    <a:lumOff val="15000"/>
                  </a:schemeClr>
                </a:solidFill>
                <a:latin typeface="Arial" panose="020B0604020202020204"/>
                <a:ea typeface="微软雅黑" panose="020B0503020204020204" pitchFamily="34" charset="-122"/>
                <a:sym typeface="Arial" panose="020B0604020202020204"/>
              </a:rPr>
              <a:t>01.</a:t>
            </a:r>
            <a:endParaRPr lang="zh-CN" altLang="en-US" sz="3600" b="1" dirty="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10" name="文本框 9"/>
          <p:cNvSpPr txBox="1"/>
          <p:nvPr/>
        </p:nvSpPr>
        <p:spPr>
          <a:xfrm>
            <a:off x="4816461" y="1014583"/>
            <a:ext cx="2646878" cy="584775"/>
          </a:xfrm>
          <a:prstGeom prst="rect">
            <a:avLst/>
          </a:prstGeom>
          <a:noFill/>
        </p:spPr>
        <p:txBody>
          <a:bodyPr wrap="none" rtlCol="0">
            <a:spAutoFit/>
          </a:bodyPr>
          <a:lstStyle/>
          <a:p>
            <a:r>
              <a:rPr lang="zh-CN" altLang="en-US" sz="3200" b="1" dirty="0">
                <a:solidFill>
                  <a:schemeClr val="tx1">
                    <a:lumMod val="85000"/>
                    <a:lumOff val="15000"/>
                  </a:schemeClr>
                </a:solidFill>
                <a:latin typeface="Arial" panose="020B0604020202020204"/>
                <a:ea typeface="微软雅黑" panose="020B0503020204020204" pitchFamily="34" charset="-122"/>
                <a:sym typeface="Arial" panose="020B0604020202020204"/>
              </a:rPr>
              <a:t>季度重点工作</a:t>
            </a:r>
            <a:endParaRPr lang="zh-CN" altLang="en-US" sz="3200" b="1" dirty="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15" name="文本框 14"/>
          <p:cNvSpPr txBox="1"/>
          <p:nvPr/>
        </p:nvSpPr>
        <p:spPr>
          <a:xfrm>
            <a:off x="4868631" y="1520985"/>
            <a:ext cx="2496065" cy="230832"/>
          </a:xfrm>
          <a:prstGeom prst="rect">
            <a:avLst/>
          </a:prstGeom>
          <a:noFill/>
        </p:spPr>
        <p:txBody>
          <a:bodyPr wrap="square" rtlCol="0">
            <a:spAutoFit/>
          </a:bodyPr>
          <a:lstStyle/>
          <a:p>
            <a:r>
              <a:rPr lang="en-US" altLang="zh-CN" sz="900">
                <a:solidFill>
                  <a:schemeClr val="tx1">
                    <a:lumMod val="50000"/>
                    <a:lumOff val="50000"/>
                  </a:schemeClr>
                </a:solidFill>
                <a:latin typeface="Arial" panose="020B0604020202020204"/>
                <a:ea typeface="微软雅黑" panose="020B0503020204020204" pitchFamily="34" charset="-122"/>
                <a:sym typeface="Arial" panose="020B0604020202020204"/>
              </a:rPr>
              <a:t>KEY TASKS FOR THE YEAR</a:t>
            </a:r>
            <a:endParaRPr lang="zh-CN" altLang="en-US" sz="900">
              <a:solidFill>
                <a:schemeClr val="tx1">
                  <a:lumMod val="50000"/>
                  <a:lumOff val="50000"/>
                </a:schemeClr>
              </a:solidFill>
              <a:latin typeface="Arial" panose="020B0604020202020204"/>
              <a:ea typeface="微软雅黑" panose="020B0503020204020204" pitchFamily="34" charset="-122"/>
              <a:sym typeface="Arial" panose="020B0604020202020204"/>
            </a:endParaRPr>
          </a:p>
        </p:txBody>
      </p:sp>
      <p:sp>
        <p:nvSpPr>
          <p:cNvPr id="27" name="文本框 26"/>
          <p:cNvSpPr txBox="1"/>
          <p:nvPr/>
        </p:nvSpPr>
        <p:spPr>
          <a:xfrm>
            <a:off x="4173901" y="1945644"/>
            <a:ext cx="825867" cy="646331"/>
          </a:xfrm>
          <a:prstGeom prst="rect">
            <a:avLst/>
          </a:prstGeom>
          <a:noFill/>
        </p:spPr>
        <p:txBody>
          <a:bodyPr wrap="none" rtlCol="0">
            <a:spAutoFit/>
          </a:bodyPr>
          <a:lstStyle/>
          <a:p>
            <a:r>
              <a:rPr lang="en-US" altLang="zh-CN" sz="3600" b="1" dirty="0">
                <a:solidFill>
                  <a:schemeClr val="tx1">
                    <a:lumMod val="85000"/>
                    <a:lumOff val="15000"/>
                  </a:schemeClr>
                </a:solidFill>
                <a:latin typeface="Arial" panose="020B0604020202020204"/>
                <a:ea typeface="微软雅黑" panose="020B0503020204020204" pitchFamily="34" charset="-122"/>
                <a:sym typeface="Arial" panose="020B0604020202020204"/>
              </a:rPr>
              <a:t>02.</a:t>
            </a:r>
            <a:endParaRPr lang="zh-CN" altLang="en-US" sz="3600" b="1" dirty="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28" name="文本框 27"/>
          <p:cNvSpPr txBox="1"/>
          <p:nvPr/>
        </p:nvSpPr>
        <p:spPr>
          <a:xfrm>
            <a:off x="4871005" y="1934592"/>
            <a:ext cx="2646878" cy="584775"/>
          </a:xfrm>
          <a:prstGeom prst="rect">
            <a:avLst/>
          </a:prstGeom>
          <a:noFill/>
        </p:spPr>
        <p:txBody>
          <a:bodyPr wrap="none" rtlCol="0">
            <a:spAutoFit/>
          </a:bodyPr>
          <a:lstStyle/>
          <a:p>
            <a:r>
              <a:rPr lang="zh-CN" altLang="en-US" sz="3200" b="1" dirty="0">
                <a:solidFill>
                  <a:schemeClr val="tx1">
                    <a:lumMod val="85000"/>
                    <a:lumOff val="15000"/>
                  </a:schemeClr>
                </a:solidFill>
                <a:latin typeface="Arial" panose="020B0604020202020204"/>
                <a:ea typeface="微软雅黑" panose="020B0503020204020204" pitchFamily="34" charset="-122"/>
                <a:sym typeface="Arial" panose="020B0604020202020204"/>
              </a:rPr>
              <a:t>绩效完成情况</a:t>
            </a:r>
            <a:endParaRPr lang="zh-CN" altLang="en-US" sz="3200" b="1" dirty="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26" name="文本框 25"/>
          <p:cNvSpPr txBox="1"/>
          <p:nvPr/>
        </p:nvSpPr>
        <p:spPr>
          <a:xfrm>
            <a:off x="4923175" y="2440994"/>
            <a:ext cx="2496065" cy="230832"/>
          </a:xfrm>
          <a:prstGeom prst="rect">
            <a:avLst/>
          </a:prstGeom>
          <a:noFill/>
        </p:spPr>
        <p:txBody>
          <a:bodyPr wrap="square" rtlCol="0">
            <a:spAutoFit/>
          </a:bodyPr>
          <a:lstStyle/>
          <a:p>
            <a:r>
              <a:rPr lang="en-US" altLang="zh-CN" sz="900">
                <a:solidFill>
                  <a:schemeClr val="tx1">
                    <a:lumMod val="50000"/>
                    <a:lumOff val="50000"/>
                  </a:schemeClr>
                </a:solidFill>
                <a:latin typeface="Arial" panose="020B0604020202020204"/>
                <a:ea typeface="微软雅黑" panose="020B0503020204020204" pitchFamily="34" charset="-122"/>
                <a:sym typeface="Arial" panose="020B0604020202020204"/>
              </a:rPr>
              <a:t>PERFORMANCE COMPLETION</a:t>
            </a:r>
            <a:endParaRPr lang="zh-CN" altLang="en-US" sz="900">
              <a:solidFill>
                <a:schemeClr val="tx1">
                  <a:lumMod val="50000"/>
                  <a:lumOff val="50000"/>
                </a:schemeClr>
              </a:solidFill>
              <a:latin typeface="Arial" panose="020B0604020202020204"/>
              <a:ea typeface="微软雅黑" panose="020B0503020204020204" pitchFamily="34" charset="-122"/>
              <a:sym typeface="Arial" panose="020B0604020202020204"/>
            </a:endParaRPr>
          </a:p>
        </p:txBody>
      </p:sp>
      <p:sp>
        <p:nvSpPr>
          <p:cNvPr id="34" name="文本框 33"/>
          <p:cNvSpPr txBox="1"/>
          <p:nvPr/>
        </p:nvSpPr>
        <p:spPr>
          <a:xfrm>
            <a:off x="4173901" y="2865653"/>
            <a:ext cx="825867" cy="646331"/>
          </a:xfrm>
          <a:prstGeom prst="rect">
            <a:avLst/>
          </a:prstGeom>
          <a:noFill/>
        </p:spPr>
        <p:txBody>
          <a:bodyPr wrap="none" rtlCol="0">
            <a:spAutoFit/>
          </a:bodyPr>
          <a:lstStyle/>
          <a:p>
            <a:r>
              <a:rPr lang="en-US" altLang="zh-CN" sz="3600" b="1" dirty="0">
                <a:solidFill>
                  <a:schemeClr val="tx1">
                    <a:lumMod val="85000"/>
                    <a:lumOff val="15000"/>
                  </a:schemeClr>
                </a:solidFill>
                <a:latin typeface="Arial" panose="020B0604020202020204"/>
                <a:ea typeface="微软雅黑" panose="020B0503020204020204" pitchFamily="34" charset="-122"/>
                <a:sym typeface="Arial" panose="020B0604020202020204"/>
              </a:rPr>
              <a:t>03.</a:t>
            </a:r>
            <a:endParaRPr lang="zh-CN" altLang="en-US" sz="3600" b="1" dirty="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35" name="文本框 34"/>
          <p:cNvSpPr txBox="1"/>
          <p:nvPr/>
        </p:nvSpPr>
        <p:spPr>
          <a:xfrm>
            <a:off x="4859968" y="2813381"/>
            <a:ext cx="2646878" cy="584775"/>
          </a:xfrm>
          <a:prstGeom prst="rect">
            <a:avLst/>
          </a:prstGeom>
          <a:noFill/>
        </p:spPr>
        <p:txBody>
          <a:bodyPr wrap="none" rtlCol="0">
            <a:spAutoFit/>
          </a:bodyPr>
          <a:lstStyle/>
          <a:p>
            <a:r>
              <a:rPr lang="zh-CN" altLang="en-US" sz="3200" b="1" dirty="0">
                <a:solidFill>
                  <a:schemeClr val="tx1">
                    <a:lumMod val="85000"/>
                    <a:lumOff val="15000"/>
                  </a:schemeClr>
                </a:solidFill>
                <a:latin typeface="Arial" panose="020B0604020202020204"/>
                <a:ea typeface="微软雅黑" panose="020B0503020204020204" pitchFamily="34" charset="-122"/>
                <a:sym typeface="Arial" panose="020B0604020202020204"/>
              </a:rPr>
              <a:t>存在问题不足</a:t>
            </a:r>
            <a:endParaRPr lang="zh-CN" altLang="en-US" sz="3200" b="1" dirty="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33" name="文本框 32"/>
          <p:cNvSpPr txBox="1"/>
          <p:nvPr/>
        </p:nvSpPr>
        <p:spPr>
          <a:xfrm>
            <a:off x="4912138" y="3319783"/>
            <a:ext cx="2496065" cy="230832"/>
          </a:xfrm>
          <a:prstGeom prst="rect">
            <a:avLst/>
          </a:prstGeom>
          <a:noFill/>
        </p:spPr>
        <p:txBody>
          <a:bodyPr wrap="square" rtlCol="0">
            <a:spAutoFit/>
          </a:bodyPr>
          <a:lstStyle/>
          <a:p>
            <a:r>
              <a:rPr lang="en-US" altLang="zh-CN" sz="900">
                <a:solidFill>
                  <a:schemeClr val="tx1">
                    <a:lumMod val="50000"/>
                    <a:lumOff val="50000"/>
                  </a:schemeClr>
                </a:solidFill>
                <a:latin typeface="Arial" panose="020B0604020202020204"/>
                <a:ea typeface="微软雅黑" panose="020B0503020204020204" pitchFamily="34" charset="-122"/>
                <a:sym typeface="Arial" panose="020B0604020202020204"/>
              </a:rPr>
              <a:t>THERE’S A PROBLEM</a:t>
            </a:r>
            <a:endParaRPr lang="zh-CN" altLang="en-US" sz="900">
              <a:solidFill>
                <a:schemeClr val="tx1">
                  <a:lumMod val="50000"/>
                  <a:lumOff val="50000"/>
                </a:schemeClr>
              </a:solidFill>
              <a:latin typeface="Arial" panose="020B0604020202020204"/>
              <a:ea typeface="微软雅黑" panose="020B0503020204020204" pitchFamily="34" charset="-122"/>
              <a:sym typeface="Arial" panose="020B0604020202020204"/>
            </a:endParaRPr>
          </a:p>
        </p:txBody>
      </p:sp>
      <p:sp>
        <p:nvSpPr>
          <p:cNvPr id="41" name="文本框 40"/>
          <p:cNvSpPr txBox="1"/>
          <p:nvPr/>
        </p:nvSpPr>
        <p:spPr>
          <a:xfrm>
            <a:off x="4173901" y="3744443"/>
            <a:ext cx="825867" cy="646331"/>
          </a:xfrm>
          <a:prstGeom prst="rect">
            <a:avLst/>
          </a:prstGeom>
          <a:noFill/>
        </p:spPr>
        <p:txBody>
          <a:bodyPr wrap="none" rtlCol="0">
            <a:spAutoFit/>
          </a:bodyPr>
          <a:lstStyle/>
          <a:p>
            <a:r>
              <a:rPr lang="en-US" altLang="zh-CN" sz="3600" b="1" dirty="0">
                <a:solidFill>
                  <a:schemeClr val="tx1">
                    <a:lumMod val="85000"/>
                    <a:lumOff val="15000"/>
                  </a:schemeClr>
                </a:solidFill>
                <a:latin typeface="Arial" panose="020B0604020202020204"/>
                <a:ea typeface="微软雅黑" panose="020B0503020204020204" pitchFamily="34" charset="-122"/>
                <a:sym typeface="Arial" panose="020B0604020202020204"/>
              </a:rPr>
              <a:t>04.</a:t>
            </a:r>
            <a:endParaRPr lang="zh-CN" altLang="en-US" sz="3600" b="1" dirty="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42" name="文本框 41"/>
          <p:cNvSpPr txBox="1"/>
          <p:nvPr/>
        </p:nvSpPr>
        <p:spPr>
          <a:xfrm>
            <a:off x="4842059" y="3729246"/>
            <a:ext cx="2646878" cy="584775"/>
          </a:xfrm>
          <a:prstGeom prst="rect">
            <a:avLst/>
          </a:prstGeom>
          <a:noFill/>
        </p:spPr>
        <p:txBody>
          <a:bodyPr wrap="none" rtlCol="0">
            <a:spAutoFit/>
          </a:bodyPr>
          <a:lstStyle/>
          <a:p>
            <a:r>
              <a:rPr lang="zh-CN" altLang="en-US" sz="3200" b="1" dirty="0">
                <a:solidFill>
                  <a:schemeClr val="tx1">
                    <a:lumMod val="85000"/>
                    <a:lumOff val="15000"/>
                  </a:schemeClr>
                </a:solidFill>
                <a:latin typeface="Arial" panose="020B0604020202020204"/>
                <a:ea typeface="微软雅黑" panose="020B0503020204020204" pitchFamily="34" charset="-122"/>
                <a:sym typeface="Arial" panose="020B0604020202020204"/>
              </a:rPr>
              <a:t>未来发展计划</a:t>
            </a:r>
            <a:endParaRPr lang="zh-CN" altLang="en-US" sz="3200" b="1" dirty="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40" name="文本框 39"/>
          <p:cNvSpPr txBox="1"/>
          <p:nvPr/>
        </p:nvSpPr>
        <p:spPr>
          <a:xfrm>
            <a:off x="4894229" y="4235648"/>
            <a:ext cx="2496065" cy="230832"/>
          </a:xfrm>
          <a:prstGeom prst="rect">
            <a:avLst/>
          </a:prstGeom>
          <a:noFill/>
        </p:spPr>
        <p:txBody>
          <a:bodyPr wrap="square" rtlCol="0">
            <a:spAutoFit/>
          </a:bodyPr>
          <a:lstStyle/>
          <a:p>
            <a:r>
              <a:rPr lang="en-US" altLang="zh-CN" sz="900">
                <a:solidFill>
                  <a:schemeClr val="tx1">
                    <a:lumMod val="50000"/>
                    <a:lumOff val="50000"/>
                  </a:schemeClr>
                </a:solidFill>
                <a:latin typeface="Arial" panose="020B0604020202020204"/>
                <a:ea typeface="微软雅黑" panose="020B0503020204020204" pitchFamily="34" charset="-122"/>
                <a:sym typeface="Arial" panose="020B0604020202020204"/>
              </a:rPr>
              <a:t>FUTURE DEVELOPMENT PLAN</a:t>
            </a:r>
            <a:endParaRPr lang="zh-CN" altLang="en-US" sz="900">
              <a:solidFill>
                <a:schemeClr val="tx1">
                  <a:lumMod val="50000"/>
                  <a:lumOff val="50000"/>
                </a:schemeClr>
              </a:solidFill>
              <a:latin typeface="Arial" panose="020B0604020202020204"/>
              <a:ea typeface="微软雅黑" panose="020B0503020204020204" pitchFamily="34" charset="-122"/>
              <a:sym typeface="Arial" panose="020B0604020202020204"/>
            </a:endParaRPr>
          </a:p>
        </p:txBody>
      </p:sp>
      <p:grpSp>
        <p:nvGrpSpPr>
          <p:cNvPr id="57" name="组合 56"/>
          <p:cNvGrpSpPr/>
          <p:nvPr/>
        </p:nvGrpSpPr>
        <p:grpSpPr>
          <a:xfrm>
            <a:off x="1462497" y="2106999"/>
            <a:ext cx="2185214" cy="1390795"/>
            <a:chOff x="3957890" y="512225"/>
            <a:chExt cx="2185214" cy="1390795"/>
          </a:xfrm>
        </p:grpSpPr>
        <p:sp>
          <p:nvSpPr>
            <p:cNvPr id="56" name="文本框 55"/>
            <p:cNvSpPr txBox="1"/>
            <p:nvPr/>
          </p:nvSpPr>
          <p:spPr>
            <a:xfrm>
              <a:off x="3957890" y="1256689"/>
              <a:ext cx="2185214" cy="646331"/>
            </a:xfrm>
            <a:prstGeom prst="rect">
              <a:avLst/>
            </a:prstGeom>
            <a:noFill/>
          </p:spPr>
          <p:txBody>
            <a:bodyPr wrap="none" rtlCol="0">
              <a:spAutoFit/>
            </a:bodyPr>
            <a:lstStyle/>
            <a:p>
              <a:pPr algn="ctr"/>
              <a:r>
                <a:rPr lang="en-US" altLang="zh-CN" sz="3600" b="1" dirty="0">
                  <a:ln>
                    <a:solidFill>
                      <a:schemeClr val="tx1">
                        <a:lumMod val="50000"/>
                        <a:lumOff val="50000"/>
                      </a:schemeClr>
                    </a:solidFill>
                  </a:ln>
                  <a:noFill/>
                  <a:latin typeface="Arial" panose="020B0604020202020204"/>
                  <a:ea typeface="微软雅黑" panose="020B0503020204020204" pitchFamily="34" charset="-122"/>
                  <a:sym typeface="Arial" panose="020B0604020202020204"/>
                </a:rPr>
                <a:t>Contents</a:t>
              </a:r>
              <a:endParaRPr lang="zh-CN" altLang="en-US" sz="3600" b="1" dirty="0">
                <a:ln>
                  <a:solidFill>
                    <a:schemeClr val="tx1">
                      <a:lumMod val="50000"/>
                      <a:lumOff val="50000"/>
                    </a:schemeClr>
                  </a:solidFill>
                </a:ln>
                <a:noFill/>
                <a:latin typeface="Arial" panose="020B0604020202020204"/>
                <a:ea typeface="微软雅黑" panose="020B0503020204020204" pitchFamily="34" charset="-122"/>
                <a:sym typeface="Arial" panose="020B0604020202020204"/>
              </a:endParaRPr>
            </a:p>
          </p:txBody>
        </p:sp>
        <p:sp>
          <p:nvSpPr>
            <p:cNvPr id="55" name="文本框 54"/>
            <p:cNvSpPr txBox="1"/>
            <p:nvPr/>
          </p:nvSpPr>
          <p:spPr>
            <a:xfrm>
              <a:off x="4102810" y="512225"/>
              <a:ext cx="1954381" cy="923330"/>
            </a:xfrm>
            <a:prstGeom prst="rect">
              <a:avLst/>
            </a:prstGeom>
            <a:noFill/>
          </p:spPr>
          <p:txBody>
            <a:bodyPr wrap="none" rtlCol="0">
              <a:spAutoFit/>
            </a:bodyPr>
            <a:lstStyle/>
            <a:p>
              <a:pPr algn="ctr"/>
              <a:r>
                <a:rPr lang="zh-CN" altLang="en-US" sz="5400" b="1" dirty="0">
                  <a:solidFill>
                    <a:schemeClr val="tx1">
                      <a:lumMod val="85000"/>
                      <a:lumOff val="15000"/>
                    </a:schemeClr>
                  </a:solidFill>
                  <a:latin typeface="Arial" panose="020B0604020202020204"/>
                  <a:ea typeface="微软雅黑" panose="020B0503020204020204" pitchFamily="34" charset="-122"/>
                  <a:sym typeface="Arial" panose="020B0604020202020204"/>
                </a:rPr>
                <a:t>目  录</a:t>
              </a:r>
              <a:endParaRPr lang="zh-CN" altLang="en-US" sz="5400" b="1" dirty="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grpSp>
      <p:sp>
        <p:nvSpPr>
          <p:cNvPr id="29" name="TextBox 4"/>
          <p:cNvSpPr txBox="1"/>
          <p:nvPr/>
        </p:nvSpPr>
        <p:spPr>
          <a:xfrm>
            <a:off x="0" y="0"/>
            <a:ext cx="453650" cy="123111"/>
          </a:xfrm>
          <a:prstGeom prst="rect">
            <a:avLst/>
          </a:prstGeom>
          <a:noFill/>
        </p:spPr>
        <p:txBody>
          <a:bodyPr wrap="square" rtlCol="0">
            <a:spAutoFit/>
          </a:bodyPr>
          <a:lstStyle/>
          <a:p>
            <a:pPr>
              <a:lnSpc>
                <a:spcPct val="200000"/>
              </a:lnSpc>
            </a:pPr>
            <a:r>
              <a:rPr lang="zh-CN" altLang="en-US" sz="100" dirty="0">
                <a:solidFill>
                  <a:schemeClr val="tx1">
                    <a:alpha val="0"/>
                  </a:schemeClr>
                </a:solidFill>
                <a:latin typeface="微软雅黑" panose="020B0503020204020204" pitchFamily="34" charset="-122"/>
                <a:ea typeface="微软雅黑" panose="020B0503020204020204" pitchFamily="34" charset="-122"/>
              </a:rPr>
              <a:t>行业</a:t>
            </a:r>
            <a:r>
              <a:rPr lang="en-US" altLang="zh-CN" sz="100" dirty="0">
                <a:solidFill>
                  <a:schemeClr val="tx1">
                    <a:alpha val="0"/>
                  </a:schemeClr>
                </a:solidFill>
                <a:latin typeface="微软雅黑" panose="020B0503020204020204" pitchFamily="34" charset="-122"/>
                <a:ea typeface="微软雅黑" panose="020B0503020204020204" pitchFamily="34" charset="-122"/>
              </a:rPr>
              <a:t>PPT</a:t>
            </a:r>
            <a:r>
              <a:rPr lang="zh-CN" altLang="en-US" sz="100" dirty="0">
                <a:solidFill>
                  <a:schemeClr val="tx1">
                    <a:alpha val="0"/>
                  </a:schemeClr>
                </a:solidFill>
                <a:latin typeface="微软雅黑" panose="020B0503020204020204" pitchFamily="34" charset="-122"/>
                <a:ea typeface="微软雅黑" panose="020B0503020204020204" pitchFamily="34" charset="-122"/>
              </a:rPr>
              <a:t>模板</a:t>
            </a:r>
            <a:r>
              <a:rPr lang="en-US" altLang="zh-CN" sz="100" dirty="0">
                <a:solidFill>
                  <a:schemeClr val="tx1">
                    <a:alpha val="0"/>
                  </a:schemeClr>
                </a:solidFill>
                <a:latin typeface="微软雅黑" panose="020B0503020204020204" pitchFamily="34" charset="-122"/>
                <a:ea typeface="微软雅黑" panose="020B0503020204020204" pitchFamily="34" charset="-122"/>
              </a:rPr>
              <a:t>http://www.1ppt.com/hangye/</a:t>
            </a:r>
            <a:endParaRPr lang="en-US" altLang="zh-CN" sz="100" dirty="0">
              <a:solidFill>
                <a:schemeClr val="tx1">
                  <a:alpha val="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7"/>
                                        </p:tgtEl>
                                        <p:attrNameLst>
                                          <p:attrName>style.visibility</p:attrName>
                                        </p:attrNameLst>
                                      </p:cBhvr>
                                      <p:to>
                                        <p:strVal val="visible"/>
                                      </p:to>
                                    </p:set>
                                    <p:anim calcmode="lin" valueType="num">
                                      <p:cBhvr>
                                        <p:cTn id="11" dur="500" fill="hold"/>
                                        <p:tgtEl>
                                          <p:spTgt spid="57"/>
                                        </p:tgtEl>
                                        <p:attrNameLst>
                                          <p:attrName>ppt_w</p:attrName>
                                        </p:attrNameLst>
                                      </p:cBhvr>
                                      <p:tavLst>
                                        <p:tav tm="0">
                                          <p:val>
                                            <p:fltVal val="0"/>
                                          </p:val>
                                        </p:tav>
                                        <p:tav tm="100000">
                                          <p:val>
                                            <p:strVal val="#ppt_w"/>
                                          </p:val>
                                        </p:tav>
                                      </p:tavLst>
                                    </p:anim>
                                    <p:anim calcmode="lin" valueType="num">
                                      <p:cBhvr>
                                        <p:cTn id="12" dur="500" fill="hold"/>
                                        <p:tgtEl>
                                          <p:spTgt spid="57"/>
                                        </p:tgtEl>
                                        <p:attrNameLst>
                                          <p:attrName>ppt_h</p:attrName>
                                        </p:attrNameLst>
                                      </p:cBhvr>
                                      <p:tavLst>
                                        <p:tav tm="0">
                                          <p:val>
                                            <p:fltVal val="0"/>
                                          </p:val>
                                        </p:tav>
                                        <p:tav tm="100000">
                                          <p:val>
                                            <p:strVal val="#ppt_h"/>
                                          </p:val>
                                        </p:tav>
                                      </p:tavLst>
                                    </p:anim>
                                    <p:animEffect transition="in" filter="fade">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1" cstate="screen">
            <a:alphaModFix amt="90000"/>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screen"/>
          <a:srcRect/>
          <a:stretch>
            <a:fillRect/>
          </a:stretch>
        </p:blipFill>
        <p:spPr>
          <a:xfrm>
            <a:off x="0" y="0"/>
            <a:ext cx="10161578" cy="5657850"/>
          </a:xfrm>
          <a:prstGeom prst="rect">
            <a:avLst/>
          </a:prstGeom>
        </p:spPr>
      </p:pic>
      <p:pic>
        <p:nvPicPr>
          <p:cNvPr id="7" name="图片 6" descr="61"/>
          <p:cNvPicPr>
            <a:picLocks noChangeAspect="1"/>
          </p:cNvPicPr>
          <p:nvPr/>
        </p:nvPicPr>
        <p:blipFill>
          <a:blip r:embed="rId3"/>
          <a:stretch>
            <a:fillRect/>
          </a:stretch>
        </p:blipFill>
        <p:spPr>
          <a:xfrm>
            <a:off x="-21167" y="723900"/>
            <a:ext cx="10181167" cy="4991100"/>
          </a:xfrm>
          <a:prstGeom prst="rect">
            <a:avLst/>
          </a:prstGeom>
        </p:spPr>
      </p:pic>
      <p:pic>
        <p:nvPicPr>
          <p:cNvPr id="6" name="图片 5" descr="62"/>
          <p:cNvPicPr>
            <a:picLocks noChangeAspect="1"/>
          </p:cNvPicPr>
          <p:nvPr/>
        </p:nvPicPr>
        <p:blipFill>
          <a:blip r:embed="rId4" cstate="screen"/>
          <a:stretch>
            <a:fillRect/>
          </a:stretch>
        </p:blipFill>
        <p:spPr>
          <a:xfrm>
            <a:off x="5411258" y="1646767"/>
            <a:ext cx="4748742" cy="4068233"/>
          </a:xfrm>
          <a:prstGeom prst="rect">
            <a:avLst/>
          </a:prstGeom>
        </p:spPr>
      </p:pic>
      <p:sp>
        <p:nvSpPr>
          <p:cNvPr id="30" name="文本框 29"/>
          <p:cNvSpPr txBox="1"/>
          <p:nvPr/>
        </p:nvSpPr>
        <p:spPr>
          <a:xfrm>
            <a:off x="506889" y="371994"/>
            <a:ext cx="923651" cy="400110"/>
          </a:xfrm>
          <a:prstGeom prst="rect">
            <a:avLst/>
          </a:prstGeom>
          <a:noFill/>
        </p:spPr>
        <p:txBody>
          <a:bodyPr wrap="none" rtlCol="0">
            <a:spAutoFit/>
          </a:bodyPr>
          <a:lstStyle/>
          <a:p>
            <a:r>
              <a:rPr lang="en-US" altLang="zh-CN" sz="2000">
                <a:solidFill>
                  <a:schemeClr val="bg1"/>
                </a:solidFill>
                <a:latin typeface="Arial" panose="020B0604020202020204"/>
                <a:ea typeface="微软雅黑" panose="020B0503020204020204" pitchFamily="34" charset="-122"/>
                <a:sym typeface="Arial" panose="020B0604020202020204"/>
              </a:rPr>
              <a:t>LOGO</a:t>
            </a:r>
            <a:endParaRPr lang="zh-CN" altLang="en-US" sz="2000">
              <a:solidFill>
                <a:schemeClr val="bg1"/>
              </a:solidFill>
              <a:latin typeface="Arial" panose="020B0604020202020204"/>
              <a:ea typeface="微软雅黑" panose="020B0503020204020204" pitchFamily="34" charset="-122"/>
              <a:sym typeface="Arial" panose="020B0604020202020204"/>
            </a:endParaRPr>
          </a:p>
        </p:txBody>
      </p:sp>
      <p:sp>
        <p:nvSpPr>
          <p:cNvPr id="9" name="矩形 8"/>
          <p:cNvSpPr/>
          <p:nvPr/>
        </p:nvSpPr>
        <p:spPr>
          <a:xfrm>
            <a:off x="-47297" y="5241438"/>
            <a:ext cx="10207297" cy="5178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pic>
        <p:nvPicPr>
          <p:cNvPr id="10" name="图片 9"/>
          <p:cNvPicPr>
            <a:picLocks noChangeAspect="1"/>
          </p:cNvPicPr>
          <p:nvPr/>
        </p:nvPicPr>
        <p:blipFill>
          <a:blip r:embed="rId5"/>
          <a:stretch>
            <a:fillRect/>
          </a:stretch>
        </p:blipFill>
        <p:spPr>
          <a:xfrm>
            <a:off x="101600" y="22538"/>
            <a:ext cx="10058400" cy="5657850"/>
          </a:xfrm>
          <a:prstGeom prst="rect">
            <a:avLst/>
          </a:prstGeom>
        </p:spPr>
      </p:pic>
      <p:sp>
        <p:nvSpPr>
          <p:cNvPr id="8" name="文本框 7"/>
          <p:cNvSpPr txBox="1"/>
          <p:nvPr/>
        </p:nvSpPr>
        <p:spPr>
          <a:xfrm>
            <a:off x="2970631" y="2275606"/>
            <a:ext cx="4754880" cy="1014730"/>
          </a:xfrm>
          <a:prstGeom prst="rect">
            <a:avLst/>
          </a:prstGeom>
          <a:noFill/>
        </p:spPr>
        <p:txBody>
          <a:bodyPr wrap="none" rtlCol="0">
            <a:spAutoFit/>
          </a:bodyPr>
          <a:lstStyle/>
          <a:p>
            <a:r>
              <a:rPr lang="zh-CN" altLang="en-US" sz="6000" b="1" dirty="0">
                <a:solidFill>
                  <a:schemeClr val="tx1">
                    <a:lumMod val="85000"/>
                    <a:lumOff val="15000"/>
                  </a:schemeClr>
                </a:solidFill>
                <a:latin typeface="Arial" panose="020B0604020202020204"/>
                <a:ea typeface="微软雅黑" panose="020B0503020204020204" pitchFamily="34" charset="-122"/>
                <a:sym typeface="Arial" panose="020B0604020202020204"/>
              </a:rPr>
              <a:t>季度重点工作</a:t>
            </a:r>
            <a:endParaRPr lang="zh-CN" altLang="en-US" sz="6000" b="1" dirty="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28" name="文本框 27"/>
          <p:cNvSpPr txBox="1"/>
          <p:nvPr/>
        </p:nvSpPr>
        <p:spPr>
          <a:xfrm>
            <a:off x="3954663" y="1472968"/>
            <a:ext cx="2832122" cy="830997"/>
          </a:xfrm>
          <a:prstGeom prst="rect">
            <a:avLst/>
          </a:prstGeom>
          <a:noFill/>
        </p:spPr>
        <p:txBody>
          <a:bodyPr wrap="none" rtlCol="0">
            <a:spAutoFit/>
          </a:bodyPr>
          <a:lstStyle>
            <a:defPPr>
              <a:defRPr lang="en-US"/>
            </a:defPPr>
            <a:lvl1pPr algn="ctr">
              <a:defRPr sz="4800" b="1" i="1">
                <a:ln>
                  <a:solidFill>
                    <a:schemeClr val="tx1">
                      <a:lumMod val="85000"/>
                      <a:lumOff val="15000"/>
                    </a:schemeClr>
                  </a:solidFill>
                </a:ln>
                <a:noFill/>
                <a:latin typeface="Arial" panose="020B0604020202020204"/>
                <a:ea typeface="微软雅黑" panose="020B0503020204020204" pitchFamily="34" charset="-122"/>
              </a:defRPr>
            </a:lvl1pPr>
          </a:lstStyle>
          <a:p>
            <a:r>
              <a:rPr lang="en-US" altLang="zh-CN" dirty="0">
                <a:sym typeface="Arial" panose="020B0604020202020204"/>
              </a:rPr>
              <a:t>PART  01</a:t>
            </a:r>
            <a:endParaRPr lang="zh-CN" altLang="en-US" dirty="0">
              <a:sym typeface="Arial" panose="020B0604020202020204"/>
            </a:endParaRPr>
          </a:p>
        </p:txBody>
      </p:sp>
      <p:sp>
        <p:nvSpPr>
          <p:cNvPr id="29" name="文本框 28"/>
          <p:cNvSpPr txBox="1"/>
          <p:nvPr/>
        </p:nvSpPr>
        <p:spPr>
          <a:xfrm>
            <a:off x="2063115" y="3211830"/>
            <a:ext cx="6615430" cy="526811"/>
          </a:xfrm>
          <a:prstGeom prst="rect">
            <a:avLst/>
          </a:prstGeom>
          <a:noFill/>
        </p:spPr>
        <p:txBody>
          <a:bodyPr wrap="square" rtlCol="0">
            <a:spAutoFit/>
          </a:bodyPr>
          <a:lstStyle/>
          <a:p>
            <a:pPr algn="ctr">
              <a:lnSpc>
                <a:spcPct val="150000"/>
              </a:lnSpc>
            </a:pPr>
            <a:r>
              <a:rPr lang="en-US" altLang="zh-CN" sz="1000" dirty="0">
                <a:solidFill>
                  <a:schemeClr val="tx1">
                    <a:lumMod val="50000"/>
                    <a:lumOff val="50000"/>
                  </a:schemeClr>
                </a:solidFill>
                <a:latin typeface="Arial" panose="020B0604020202020204"/>
                <a:ea typeface="微软雅黑" panose="020B0503020204020204" pitchFamily="34" charset="-122"/>
                <a:sym typeface="Arial" panose="020B0604020202020204"/>
              </a:rPr>
              <a:t>Youth is the spring of life, the king of life, and the beauty of life. Everyone has his own youth, which has been described with his own brush strokes.</a:t>
            </a:r>
            <a:endParaRPr lang="zh-CN" altLang="en-US" sz="1000" dirty="0">
              <a:solidFill>
                <a:schemeClr val="tx1">
                  <a:lumMod val="50000"/>
                  <a:lumOff val="50000"/>
                </a:schemeClr>
              </a:solidFill>
              <a:latin typeface="Arial" panose="020B0604020202020204"/>
              <a:ea typeface="微软雅黑" panose="020B0503020204020204" pitchFamily="34" charset="-122"/>
              <a:sym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ppt_x"/>
                                          </p:val>
                                        </p:tav>
                                        <p:tav tm="100000">
                                          <p:val>
                                            <p:strVal val="#ppt_x"/>
                                          </p:val>
                                        </p:tav>
                                      </p:tavLst>
                                    </p:anim>
                                    <p:anim calcmode="lin" valueType="num">
                                      <p:cBhvr additive="base">
                                        <p:cTn id="12" dur="500" fill="hold"/>
                                        <p:tgtEl>
                                          <p:spTgt spid="28"/>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500" fill="hold"/>
                                        <p:tgtEl>
                                          <p:spTgt spid="29"/>
                                        </p:tgtEl>
                                        <p:attrNameLst>
                                          <p:attrName>ppt_x</p:attrName>
                                        </p:attrNameLst>
                                      </p:cBhvr>
                                      <p:tavLst>
                                        <p:tav tm="0">
                                          <p:val>
                                            <p:strVal val="#ppt_x"/>
                                          </p:val>
                                        </p:tav>
                                        <p:tav tm="100000">
                                          <p:val>
                                            <p:strVal val="#ppt_x"/>
                                          </p:val>
                                        </p:tav>
                                      </p:tavLst>
                                    </p:anim>
                                    <p:anim calcmode="lin" valueType="num">
                                      <p:cBhvr additive="base">
                                        <p:cTn id="22"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8" grpId="0"/>
      <p:bldP spid="2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836129" y="1580549"/>
            <a:ext cx="4054390" cy="1471013"/>
            <a:chOff x="840259" y="1740542"/>
            <a:chExt cx="4054390" cy="1471013"/>
          </a:xfrm>
        </p:grpSpPr>
        <p:sp>
          <p:nvSpPr>
            <p:cNvPr id="31" name="文本框 30"/>
            <p:cNvSpPr txBox="1"/>
            <p:nvPr/>
          </p:nvSpPr>
          <p:spPr>
            <a:xfrm>
              <a:off x="844389" y="1740542"/>
              <a:ext cx="1723549" cy="400110"/>
            </a:xfrm>
            <a:prstGeom prst="rect">
              <a:avLst/>
            </a:prstGeom>
            <a:noFill/>
          </p:spPr>
          <p:txBody>
            <a:bodyPr wrap="none" rtlCol="0">
              <a:spAutoFit/>
            </a:bodyPr>
            <a:lstStyle/>
            <a:p>
              <a:r>
                <a:rPr lang="zh-CN" altLang="en-US" sz="2000" b="1" dirty="0">
                  <a:solidFill>
                    <a:schemeClr val="tx1">
                      <a:lumMod val="75000"/>
                      <a:lumOff val="25000"/>
                    </a:schemeClr>
                  </a:solidFill>
                  <a:latin typeface="Arial" panose="020B0604020202020204"/>
                  <a:ea typeface="微软雅黑" panose="020B0503020204020204" pitchFamily="34" charset="-122"/>
                  <a:sym typeface="Arial" panose="020B0604020202020204"/>
                </a:rPr>
                <a:t>点击添加标题</a:t>
              </a:r>
              <a:endParaRPr lang="zh-CN" altLang="en-US" sz="2000" b="1" dirty="0">
                <a:solidFill>
                  <a:schemeClr val="tx1">
                    <a:lumMod val="75000"/>
                    <a:lumOff val="25000"/>
                  </a:schemeClr>
                </a:solidFill>
                <a:latin typeface="Arial" panose="020B0604020202020204"/>
                <a:ea typeface="微软雅黑" panose="020B0503020204020204" pitchFamily="34" charset="-122"/>
                <a:sym typeface="Arial" panose="020B0604020202020204"/>
              </a:endParaRPr>
            </a:p>
          </p:txBody>
        </p:sp>
        <p:sp>
          <p:nvSpPr>
            <p:cNvPr id="32" name="文本框 31"/>
            <p:cNvSpPr txBox="1"/>
            <p:nvPr/>
          </p:nvSpPr>
          <p:spPr>
            <a:xfrm>
              <a:off x="840259" y="2151105"/>
              <a:ext cx="4054390" cy="1060450"/>
            </a:xfrm>
            <a:prstGeom prst="rect">
              <a:avLst/>
            </a:prstGeom>
            <a:noFill/>
          </p:spPr>
          <p:txBody>
            <a:bodyPr wrap="square" rtlCol="0">
              <a:spAutoFit/>
            </a:bodyPr>
            <a:lstStyle/>
            <a:p>
              <a:pPr algn="just">
                <a:lnSpc>
                  <a:spcPct val="150000"/>
                </a:lnSpc>
              </a:pPr>
              <a:r>
                <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请在此输入内容请在此输入内容请在此输入内容在此输入内容在此输入内容请在此输入内容请在此输入内容请在此输入内容</a:t>
              </a:r>
              <a:endPar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grpSp>
      <p:sp>
        <p:nvSpPr>
          <p:cNvPr id="34" name="文本框 33"/>
          <p:cNvSpPr txBox="1"/>
          <p:nvPr/>
        </p:nvSpPr>
        <p:spPr>
          <a:xfrm>
            <a:off x="840259" y="3459891"/>
            <a:ext cx="4054390" cy="700576"/>
          </a:xfrm>
          <a:prstGeom prst="rect">
            <a:avLst/>
          </a:prstGeom>
          <a:noFill/>
        </p:spPr>
        <p:txBody>
          <a:bodyPr wrap="square">
            <a:spAutoFit/>
          </a:bodyPr>
          <a:lstStyle/>
          <a:p>
            <a:pPr algn="just">
              <a:lnSpc>
                <a:spcPct val="150000"/>
              </a:lnSpc>
            </a:pPr>
            <a:r>
              <a:rPr lang="zh-CN" altLang="en-US" sz="1400" dirty="0">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请在此输入内容请在此输入内容请在此输入内容在此输入内容在此输入内容</a:t>
            </a:r>
            <a:endParaRPr lang="zh-CN" altLang="en-US" sz="1400" dirty="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cxnSp>
        <p:nvCxnSpPr>
          <p:cNvPr id="37" name="直接连接符 36"/>
          <p:cNvCxnSpPr/>
          <p:nvPr/>
        </p:nvCxnSpPr>
        <p:spPr>
          <a:xfrm>
            <a:off x="836558" y="3255448"/>
            <a:ext cx="3805881" cy="0"/>
          </a:xfrm>
          <a:prstGeom prst="line">
            <a:avLst/>
          </a:prstGeom>
          <a:ln w="9525">
            <a:solidFill>
              <a:srgbClr val="1A34BD"/>
            </a:solidFill>
          </a:ln>
        </p:spPr>
        <p:style>
          <a:lnRef idx="1">
            <a:schemeClr val="accent1"/>
          </a:lnRef>
          <a:fillRef idx="0">
            <a:schemeClr val="accent1"/>
          </a:fillRef>
          <a:effectRef idx="0">
            <a:schemeClr val="accent1"/>
          </a:effectRef>
          <a:fontRef idx="minor">
            <a:schemeClr val="tx1"/>
          </a:fontRef>
        </p:style>
      </p:cxnSp>
      <p:sp>
        <p:nvSpPr>
          <p:cNvPr id="38" name="矩形: 圆角 37"/>
          <p:cNvSpPr/>
          <p:nvPr/>
        </p:nvSpPr>
        <p:spPr>
          <a:xfrm>
            <a:off x="5284470" y="1670685"/>
            <a:ext cx="3934460" cy="2746375"/>
          </a:xfrm>
          <a:prstGeom prst="roundRect">
            <a:avLst>
              <a:gd name="adj" fmla="val 7022"/>
            </a:avLst>
          </a:prstGeom>
          <a:blipFill rotWithShape="1">
            <a:blip r:embed="rId1" cstate="screen"/>
            <a:stretch>
              <a:fillRect/>
            </a:stretch>
          </a:bli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500"/>
                                        <p:tgtEl>
                                          <p:spTgt spid="37"/>
                                        </p:tgtEl>
                                      </p:cBhvr>
                                    </p:animEffect>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34"/>
                                        </p:tgtEl>
                                        <p:attrNameLst>
                                          <p:attrName>style.visibility</p:attrName>
                                        </p:attrNameLst>
                                      </p:cBhvr>
                                      <p:to>
                                        <p:strVal val="visible"/>
                                      </p:to>
                                    </p:set>
                                    <p:anim calcmode="lin" valueType="num">
                                      <p:cBhvr additive="base">
                                        <p:cTn id="16" dur="500" fill="hold"/>
                                        <p:tgtEl>
                                          <p:spTgt spid="34"/>
                                        </p:tgtEl>
                                        <p:attrNameLst>
                                          <p:attrName>ppt_x</p:attrName>
                                        </p:attrNameLst>
                                      </p:cBhvr>
                                      <p:tavLst>
                                        <p:tav tm="0">
                                          <p:val>
                                            <p:strVal val="#ppt_x"/>
                                          </p:val>
                                        </p:tav>
                                        <p:tav tm="100000">
                                          <p:val>
                                            <p:strVal val="#ppt_x"/>
                                          </p:val>
                                        </p:tav>
                                      </p:tavLst>
                                    </p:anim>
                                    <p:anim calcmode="lin" valueType="num">
                                      <p:cBhvr additive="base">
                                        <p:cTn id="17" dur="500" fill="hold"/>
                                        <p:tgtEl>
                                          <p:spTgt spid="34"/>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9" presetClass="entr" presetSubtype="0" fill="hold" grpId="0" nodeType="after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dissolve">
                                      <p:cBhvr>
                                        <p:cTn id="2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8"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p:cNvSpPr/>
          <p:nvPr/>
        </p:nvSpPr>
        <p:spPr>
          <a:xfrm>
            <a:off x="3690551" y="1470454"/>
            <a:ext cx="2778897" cy="3373395"/>
          </a:xfrm>
          <a:prstGeom prst="roundRect">
            <a:avLst>
              <a:gd name="adj" fmla="val 7917"/>
            </a:avLst>
          </a:prstGeom>
          <a:solidFill>
            <a:srgbClr val="1A34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5" name="文本框 4"/>
          <p:cNvSpPr txBox="1"/>
          <p:nvPr/>
        </p:nvSpPr>
        <p:spPr>
          <a:xfrm>
            <a:off x="4211354" y="1919991"/>
            <a:ext cx="1723549" cy="400110"/>
          </a:xfrm>
          <a:prstGeom prst="rect">
            <a:avLst/>
          </a:prstGeom>
          <a:noFill/>
        </p:spPr>
        <p:txBody>
          <a:bodyPr wrap="none" rtlCol="0">
            <a:spAutoFit/>
          </a:bodyPr>
          <a:lstStyle/>
          <a:p>
            <a:pPr algn="ctr"/>
            <a:r>
              <a:rPr lang="zh-CN" altLang="en-US" sz="2000" b="1">
                <a:solidFill>
                  <a:schemeClr val="bg1"/>
                </a:solidFill>
                <a:latin typeface="Arial" panose="020B0604020202020204"/>
                <a:ea typeface="微软雅黑" panose="020B0503020204020204" pitchFamily="34" charset="-122"/>
                <a:sym typeface="Arial" panose="020B0604020202020204"/>
              </a:rPr>
              <a:t>点击添加标题</a:t>
            </a:r>
            <a:endParaRPr lang="zh-CN" altLang="en-US" sz="2000" b="1">
              <a:solidFill>
                <a:schemeClr val="bg1"/>
              </a:solidFill>
              <a:latin typeface="Arial" panose="020B0604020202020204"/>
              <a:ea typeface="微软雅黑" panose="020B0503020204020204" pitchFamily="34" charset="-122"/>
              <a:sym typeface="Arial" panose="020B0604020202020204"/>
            </a:endParaRPr>
          </a:p>
        </p:txBody>
      </p:sp>
      <p:sp>
        <p:nvSpPr>
          <p:cNvPr id="6" name="文本框 5"/>
          <p:cNvSpPr txBox="1"/>
          <p:nvPr/>
        </p:nvSpPr>
        <p:spPr>
          <a:xfrm>
            <a:off x="3925323" y="2460518"/>
            <a:ext cx="2309352" cy="1708160"/>
          </a:xfrm>
          <a:prstGeom prst="rect">
            <a:avLst/>
          </a:prstGeom>
          <a:noFill/>
        </p:spPr>
        <p:txBody>
          <a:bodyPr wrap="square" rtlCol="0">
            <a:spAutoFit/>
          </a:bodyPr>
          <a:lstStyle/>
          <a:p>
            <a:pPr algn="just">
              <a:lnSpc>
                <a:spcPct val="150000"/>
              </a:lnSpc>
            </a:pPr>
            <a:r>
              <a:rPr lang="zh-CN" altLang="en-US" sz="1400">
                <a:solidFill>
                  <a:schemeClr val="bg1"/>
                </a:solidFill>
                <a:latin typeface="Arial" panose="020B0604020202020204"/>
                <a:ea typeface="微软雅黑" panose="020B0503020204020204" pitchFamily="34" charset="-122"/>
                <a:sym typeface="Arial" panose="020B0604020202020204"/>
              </a:rPr>
              <a:t>请在此输入内容请在此输入内容请在此输入内容在此输入内容在此输入内容请在此输入内容请在此输入内容请在此输入内容</a:t>
            </a:r>
            <a:endParaRPr lang="zh-CN" altLang="en-US" sz="1400">
              <a:solidFill>
                <a:schemeClr val="bg1"/>
              </a:solidFill>
              <a:latin typeface="Arial" panose="020B0604020202020204"/>
              <a:ea typeface="微软雅黑" panose="020B0503020204020204" pitchFamily="34" charset="-122"/>
              <a:sym typeface="Arial" panose="020B0604020202020204"/>
            </a:endParaRPr>
          </a:p>
        </p:txBody>
      </p:sp>
      <p:sp>
        <p:nvSpPr>
          <p:cNvPr id="7" name="矩形: 圆角 6"/>
          <p:cNvSpPr/>
          <p:nvPr/>
        </p:nvSpPr>
        <p:spPr>
          <a:xfrm>
            <a:off x="4758723" y="2365820"/>
            <a:ext cx="642551" cy="4571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Arial" panose="020B0604020202020204"/>
              <a:ea typeface="微软雅黑" panose="020B0503020204020204" pitchFamily="34" charset="-122"/>
              <a:sym typeface="Arial" panose="020B0604020202020204"/>
            </a:endParaRPr>
          </a:p>
        </p:txBody>
      </p:sp>
      <p:sp>
        <p:nvSpPr>
          <p:cNvPr id="13" name="矩形: 圆角 12"/>
          <p:cNvSpPr/>
          <p:nvPr/>
        </p:nvSpPr>
        <p:spPr>
          <a:xfrm>
            <a:off x="955597" y="1659351"/>
            <a:ext cx="2467682" cy="2995600"/>
          </a:xfrm>
          <a:prstGeom prst="roundRect">
            <a:avLst>
              <a:gd name="adj" fmla="val 7917"/>
            </a:avLst>
          </a:prstGeom>
          <a:solidFill>
            <a:schemeClr val="bg1"/>
          </a:solidFill>
          <a:ln>
            <a:solidFill>
              <a:srgbClr val="F179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15" name="文本框 14"/>
          <p:cNvSpPr txBox="1"/>
          <p:nvPr/>
        </p:nvSpPr>
        <p:spPr>
          <a:xfrm>
            <a:off x="1320792" y="1919990"/>
            <a:ext cx="1723549" cy="400110"/>
          </a:xfrm>
          <a:prstGeom prst="rect">
            <a:avLst/>
          </a:prstGeom>
          <a:noFill/>
        </p:spPr>
        <p:txBody>
          <a:bodyPr wrap="none" rtlCol="0">
            <a:spAutoFit/>
          </a:bodyPr>
          <a:lstStyle/>
          <a:p>
            <a:pPr algn="ctr"/>
            <a:r>
              <a:rPr lang="zh-CN" altLang="en-US" sz="2000" b="1" dirty="0">
                <a:solidFill>
                  <a:schemeClr val="tx1">
                    <a:lumMod val="85000"/>
                    <a:lumOff val="15000"/>
                  </a:schemeClr>
                </a:solidFill>
                <a:latin typeface="Arial" panose="020B0604020202020204"/>
                <a:ea typeface="微软雅黑" panose="020B0503020204020204" pitchFamily="34" charset="-122"/>
                <a:sym typeface="Arial" panose="020B0604020202020204"/>
              </a:rPr>
              <a:t>点击添加标题</a:t>
            </a:r>
            <a:endParaRPr lang="zh-CN" altLang="en-US" sz="2000" b="1" dirty="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16" name="文本框 15"/>
          <p:cNvSpPr txBox="1"/>
          <p:nvPr/>
        </p:nvSpPr>
        <p:spPr>
          <a:xfrm>
            <a:off x="1118053" y="2460517"/>
            <a:ext cx="2129025" cy="2031325"/>
          </a:xfrm>
          <a:prstGeom prst="rect">
            <a:avLst/>
          </a:prstGeom>
          <a:noFill/>
        </p:spPr>
        <p:txBody>
          <a:bodyPr wrap="square" rtlCol="0">
            <a:spAutoFit/>
          </a:bodyPr>
          <a:lstStyle/>
          <a:p>
            <a:pPr algn="just">
              <a:lnSpc>
                <a:spcPct val="150000"/>
              </a:lnSpc>
            </a:pPr>
            <a:r>
              <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请在此输入内容请在此输入内容请在此输入内容在此输入内容在此输入内容请在此输入内容请在此输入内容请在此输入内容</a:t>
            </a:r>
            <a:endPar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12" name="矩形: 圆角 11"/>
          <p:cNvSpPr/>
          <p:nvPr/>
        </p:nvSpPr>
        <p:spPr>
          <a:xfrm>
            <a:off x="1868161" y="2365819"/>
            <a:ext cx="642551" cy="45719"/>
          </a:xfrm>
          <a:prstGeom prst="roundRect">
            <a:avLst/>
          </a:prstGeom>
          <a:solidFill>
            <a:srgbClr val="F17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20" name="矩形: 圆角 19"/>
          <p:cNvSpPr/>
          <p:nvPr/>
        </p:nvSpPr>
        <p:spPr>
          <a:xfrm>
            <a:off x="6736721" y="1659351"/>
            <a:ext cx="2467682" cy="2995600"/>
          </a:xfrm>
          <a:prstGeom prst="roundRect">
            <a:avLst>
              <a:gd name="adj" fmla="val 7917"/>
            </a:avLst>
          </a:prstGeom>
          <a:solidFill>
            <a:schemeClr val="bg1"/>
          </a:solidFill>
          <a:ln>
            <a:solidFill>
              <a:srgbClr val="F179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23" name="文本框 22"/>
          <p:cNvSpPr txBox="1"/>
          <p:nvPr/>
        </p:nvSpPr>
        <p:spPr>
          <a:xfrm>
            <a:off x="7101916" y="1919990"/>
            <a:ext cx="1723549" cy="400110"/>
          </a:xfrm>
          <a:prstGeom prst="rect">
            <a:avLst/>
          </a:prstGeom>
          <a:noFill/>
        </p:spPr>
        <p:txBody>
          <a:bodyPr wrap="none" rtlCol="0">
            <a:spAutoFit/>
          </a:bodyPr>
          <a:lstStyle/>
          <a:p>
            <a:pPr algn="ctr"/>
            <a:r>
              <a:rPr lang="zh-CN" altLang="en-US" sz="2000" b="1">
                <a:solidFill>
                  <a:schemeClr val="tx1">
                    <a:lumMod val="85000"/>
                    <a:lumOff val="15000"/>
                  </a:schemeClr>
                </a:solidFill>
                <a:latin typeface="Arial" panose="020B0604020202020204"/>
                <a:ea typeface="微软雅黑" panose="020B0503020204020204" pitchFamily="34" charset="-122"/>
                <a:sym typeface="Arial" panose="020B0604020202020204"/>
              </a:rPr>
              <a:t>点击添加标题</a:t>
            </a:r>
            <a:endParaRPr lang="zh-CN" altLang="en-US" sz="2000" b="1">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24" name="文本框 23"/>
          <p:cNvSpPr txBox="1"/>
          <p:nvPr/>
        </p:nvSpPr>
        <p:spPr>
          <a:xfrm>
            <a:off x="6899177" y="2460517"/>
            <a:ext cx="2129025" cy="2031325"/>
          </a:xfrm>
          <a:prstGeom prst="rect">
            <a:avLst/>
          </a:prstGeom>
          <a:noFill/>
        </p:spPr>
        <p:txBody>
          <a:bodyPr wrap="square" rtlCol="0">
            <a:spAutoFit/>
          </a:bodyPr>
          <a:lstStyle/>
          <a:p>
            <a:pPr algn="just">
              <a:lnSpc>
                <a:spcPct val="150000"/>
              </a:lnSpc>
            </a:pPr>
            <a:r>
              <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请在此输入内容请在此输入内容请在此输入内容在此输入内容在此输入内容请在此输入内容请在此输入内容请在此输入内容</a:t>
            </a:r>
            <a:endPar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19" name="矩形: 圆角 18"/>
          <p:cNvSpPr/>
          <p:nvPr/>
        </p:nvSpPr>
        <p:spPr>
          <a:xfrm>
            <a:off x="7649285" y="2365819"/>
            <a:ext cx="642551" cy="45719"/>
          </a:xfrm>
          <a:prstGeom prst="roundRect">
            <a:avLst/>
          </a:prstGeom>
          <a:solidFill>
            <a:srgbClr val="F17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任意多边形: 形状 16"/>
          <p:cNvSpPr/>
          <p:nvPr/>
        </p:nvSpPr>
        <p:spPr>
          <a:xfrm>
            <a:off x="540518" y="3016731"/>
            <a:ext cx="9078962" cy="470036"/>
          </a:xfrm>
          <a:custGeom>
            <a:avLst/>
            <a:gdLst>
              <a:gd name="connsiteX0" fmla="*/ 235018 w 9078962"/>
              <a:gd name="connsiteY0" fmla="*/ 0 h 470036"/>
              <a:gd name="connsiteX1" fmla="*/ 2338702 w 9078962"/>
              <a:gd name="connsiteY1" fmla="*/ 0 h 470036"/>
              <a:gd name="connsiteX2" fmla="*/ 2338702 w 9078962"/>
              <a:gd name="connsiteY2" fmla="*/ 149474 h 470036"/>
              <a:gd name="connsiteX3" fmla="*/ 2384421 w 9078962"/>
              <a:gd name="connsiteY3" fmla="*/ 149474 h 470036"/>
              <a:gd name="connsiteX4" fmla="*/ 2384421 w 9078962"/>
              <a:gd name="connsiteY4" fmla="*/ 0 h 470036"/>
              <a:gd name="connsiteX5" fmla="*/ 6754184 w 9078962"/>
              <a:gd name="connsiteY5" fmla="*/ 0 h 470036"/>
              <a:gd name="connsiteX6" fmla="*/ 6754184 w 9078962"/>
              <a:gd name="connsiteY6" fmla="*/ 109945 h 470036"/>
              <a:gd name="connsiteX7" fmla="*/ 6799903 w 9078962"/>
              <a:gd name="connsiteY7" fmla="*/ 109945 h 470036"/>
              <a:gd name="connsiteX8" fmla="*/ 6799903 w 9078962"/>
              <a:gd name="connsiteY8" fmla="*/ 0 h 470036"/>
              <a:gd name="connsiteX9" fmla="*/ 8843944 w 9078962"/>
              <a:gd name="connsiteY9" fmla="*/ 0 h 470036"/>
              <a:gd name="connsiteX10" fmla="*/ 9078962 w 9078962"/>
              <a:gd name="connsiteY10" fmla="*/ 235018 h 470036"/>
              <a:gd name="connsiteX11" fmla="*/ 9078961 w 9078962"/>
              <a:gd name="connsiteY11" fmla="*/ 235018 h 470036"/>
              <a:gd name="connsiteX12" fmla="*/ 8843943 w 9078962"/>
              <a:gd name="connsiteY12" fmla="*/ 470036 h 470036"/>
              <a:gd name="connsiteX13" fmla="*/ 4592162 w 9078962"/>
              <a:gd name="connsiteY13" fmla="*/ 470036 h 470036"/>
              <a:gd name="connsiteX14" fmla="*/ 4592162 w 9078962"/>
              <a:gd name="connsiteY14" fmla="*/ 360090 h 470036"/>
              <a:gd name="connsiteX15" fmla="*/ 4546443 w 9078962"/>
              <a:gd name="connsiteY15" fmla="*/ 360090 h 470036"/>
              <a:gd name="connsiteX16" fmla="*/ 4546443 w 9078962"/>
              <a:gd name="connsiteY16" fmla="*/ 470036 h 470036"/>
              <a:gd name="connsiteX17" fmla="*/ 235018 w 9078962"/>
              <a:gd name="connsiteY17" fmla="*/ 470035 h 470036"/>
              <a:gd name="connsiteX18" fmla="*/ 4775 w 9078962"/>
              <a:gd name="connsiteY18" fmla="*/ 282381 h 470036"/>
              <a:gd name="connsiteX19" fmla="*/ 0 w 9078962"/>
              <a:gd name="connsiteY19" fmla="*/ 235017 h 470036"/>
              <a:gd name="connsiteX20" fmla="*/ 4775 w 9078962"/>
              <a:gd name="connsiteY20" fmla="*/ 187654 h 470036"/>
              <a:gd name="connsiteX21" fmla="*/ 235018 w 9078962"/>
              <a:gd name="connsiteY21" fmla="*/ 0 h 470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078962" h="470036">
                <a:moveTo>
                  <a:pt x="235018" y="0"/>
                </a:moveTo>
                <a:lnTo>
                  <a:pt x="2338702" y="0"/>
                </a:lnTo>
                <a:lnTo>
                  <a:pt x="2338702" y="149474"/>
                </a:lnTo>
                <a:lnTo>
                  <a:pt x="2384421" y="149474"/>
                </a:lnTo>
                <a:lnTo>
                  <a:pt x="2384421" y="0"/>
                </a:lnTo>
                <a:lnTo>
                  <a:pt x="6754184" y="0"/>
                </a:lnTo>
                <a:lnTo>
                  <a:pt x="6754184" y="109945"/>
                </a:lnTo>
                <a:lnTo>
                  <a:pt x="6799903" y="109945"/>
                </a:lnTo>
                <a:lnTo>
                  <a:pt x="6799903" y="0"/>
                </a:lnTo>
                <a:lnTo>
                  <a:pt x="8843944" y="0"/>
                </a:lnTo>
                <a:cubicBezTo>
                  <a:pt x="8973741" y="0"/>
                  <a:pt x="9078962" y="105221"/>
                  <a:pt x="9078962" y="235018"/>
                </a:cubicBezTo>
                <a:lnTo>
                  <a:pt x="9078961" y="235018"/>
                </a:lnTo>
                <a:cubicBezTo>
                  <a:pt x="9078961" y="364815"/>
                  <a:pt x="8973740" y="470036"/>
                  <a:pt x="8843943" y="470036"/>
                </a:cubicBezTo>
                <a:lnTo>
                  <a:pt x="4592162" y="470036"/>
                </a:lnTo>
                <a:lnTo>
                  <a:pt x="4592162" y="360090"/>
                </a:lnTo>
                <a:lnTo>
                  <a:pt x="4546443" y="360090"/>
                </a:lnTo>
                <a:lnTo>
                  <a:pt x="4546443" y="470036"/>
                </a:lnTo>
                <a:lnTo>
                  <a:pt x="235018" y="470035"/>
                </a:lnTo>
                <a:cubicBezTo>
                  <a:pt x="121446" y="470035"/>
                  <a:pt x="26689" y="389475"/>
                  <a:pt x="4775" y="282381"/>
                </a:cubicBezTo>
                <a:lnTo>
                  <a:pt x="0" y="235017"/>
                </a:lnTo>
                <a:lnTo>
                  <a:pt x="4775" y="187654"/>
                </a:lnTo>
                <a:cubicBezTo>
                  <a:pt x="26689" y="80560"/>
                  <a:pt x="121446" y="0"/>
                  <a:pt x="235018" y="0"/>
                </a:cubicBezTo>
                <a:close/>
              </a:path>
            </a:pathLst>
          </a:custGeom>
          <a:solidFill>
            <a:srgbClr val="1A34B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4" name="文本框 3"/>
          <p:cNvSpPr txBox="1"/>
          <p:nvPr/>
        </p:nvSpPr>
        <p:spPr>
          <a:xfrm>
            <a:off x="626509" y="1580924"/>
            <a:ext cx="2326248" cy="1060450"/>
          </a:xfrm>
          <a:prstGeom prst="rect">
            <a:avLst/>
          </a:prstGeom>
          <a:noFill/>
        </p:spPr>
        <p:txBody>
          <a:bodyPr wrap="square" rtlCol="0">
            <a:spAutoFit/>
          </a:bodyPr>
          <a:lstStyle/>
          <a:p>
            <a:pPr algn="ctr">
              <a:lnSpc>
                <a:spcPct val="150000"/>
              </a:lnSpc>
            </a:pPr>
            <a:r>
              <a:rPr lang="zh-CN" altLang="en-US" sz="1400" b="0" i="0">
                <a:solidFill>
                  <a:schemeClr val="tx1">
                    <a:lumMod val="85000"/>
                    <a:lumOff val="15000"/>
                  </a:schemeClr>
                </a:solidFill>
                <a:effectLst/>
                <a:latin typeface="Arial" panose="020B0604020202020204"/>
                <a:ea typeface="微软雅黑" panose="020B0503020204020204" pitchFamily="34" charset="-122"/>
                <a:sym typeface="Arial" panose="020B0604020202020204"/>
              </a:rPr>
              <a:t>请在此输入内容请在此输入内容请在此输入内容在此输入内容在此输入内容</a:t>
            </a:r>
            <a:endParaRPr lang="zh-CN" altLang="en-US" sz="1400" b="0" i="0">
              <a:solidFill>
                <a:schemeClr val="tx1">
                  <a:lumMod val="85000"/>
                  <a:lumOff val="15000"/>
                </a:schemeClr>
              </a:solidFill>
              <a:effectLst/>
              <a:latin typeface="Arial" panose="020B0604020202020204"/>
              <a:ea typeface="微软雅黑" panose="020B0503020204020204" pitchFamily="34" charset="-122"/>
              <a:sym typeface="Arial" panose="020B0604020202020204"/>
            </a:endParaRPr>
          </a:p>
        </p:txBody>
      </p:sp>
      <p:sp>
        <p:nvSpPr>
          <p:cNvPr id="6" name="文本框 5"/>
          <p:cNvSpPr txBox="1"/>
          <p:nvPr/>
        </p:nvSpPr>
        <p:spPr>
          <a:xfrm>
            <a:off x="1059505" y="2977228"/>
            <a:ext cx="1477410" cy="458908"/>
          </a:xfrm>
          <a:prstGeom prst="rect">
            <a:avLst/>
          </a:prstGeom>
          <a:noFill/>
        </p:spPr>
        <p:txBody>
          <a:bodyPr wrap="square" rtlCol="0">
            <a:spAutoFit/>
          </a:bodyPr>
          <a:lstStyle/>
          <a:p>
            <a:pPr algn="ctr">
              <a:lnSpc>
                <a:spcPct val="150000"/>
              </a:lnSpc>
            </a:pPr>
            <a:r>
              <a:rPr lang="zh-CN" altLang="en-US" b="1" dirty="0">
                <a:solidFill>
                  <a:schemeClr val="bg1"/>
                </a:solidFill>
                <a:latin typeface="Arial" panose="020B0604020202020204"/>
                <a:ea typeface="微软雅黑" panose="020B0503020204020204" pitchFamily="34" charset="-122"/>
                <a:sym typeface="Arial" panose="020B0604020202020204"/>
              </a:rPr>
              <a:t>添加标题</a:t>
            </a:r>
            <a:endParaRPr lang="zh-CN" altLang="en-US" b="1" dirty="0">
              <a:solidFill>
                <a:schemeClr val="bg1"/>
              </a:solidFill>
              <a:latin typeface="Arial" panose="020B0604020202020204"/>
              <a:ea typeface="微软雅黑" panose="020B0503020204020204" pitchFamily="34" charset="-122"/>
              <a:sym typeface="Arial" panose="020B0604020202020204"/>
            </a:endParaRPr>
          </a:p>
        </p:txBody>
      </p:sp>
      <p:sp>
        <p:nvSpPr>
          <p:cNvPr id="7" name="文本框 6"/>
          <p:cNvSpPr txBox="1"/>
          <p:nvPr/>
        </p:nvSpPr>
        <p:spPr>
          <a:xfrm>
            <a:off x="3267246" y="2977228"/>
            <a:ext cx="1477410" cy="458908"/>
          </a:xfrm>
          <a:prstGeom prst="rect">
            <a:avLst/>
          </a:prstGeom>
          <a:noFill/>
        </p:spPr>
        <p:txBody>
          <a:bodyPr wrap="square" rtlCol="0">
            <a:spAutoFit/>
          </a:bodyPr>
          <a:lstStyle/>
          <a:p>
            <a:pPr algn="ctr">
              <a:lnSpc>
                <a:spcPct val="150000"/>
              </a:lnSpc>
            </a:pPr>
            <a:r>
              <a:rPr lang="zh-CN" altLang="en-US" b="1">
                <a:solidFill>
                  <a:schemeClr val="bg1"/>
                </a:solidFill>
                <a:latin typeface="Arial" panose="020B0604020202020204"/>
                <a:ea typeface="微软雅黑" panose="020B0503020204020204" pitchFamily="34" charset="-122"/>
                <a:sym typeface="Arial" panose="020B0604020202020204"/>
              </a:rPr>
              <a:t>添加标题</a:t>
            </a:r>
            <a:endParaRPr lang="zh-CN" altLang="en-US" b="1">
              <a:solidFill>
                <a:schemeClr val="bg1"/>
              </a:solidFill>
              <a:latin typeface="Arial" panose="020B0604020202020204"/>
              <a:ea typeface="微软雅黑" panose="020B0503020204020204" pitchFamily="34" charset="-122"/>
              <a:sym typeface="Arial" panose="020B0604020202020204"/>
            </a:endParaRPr>
          </a:p>
        </p:txBody>
      </p:sp>
      <p:sp>
        <p:nvSpPr>
          <p:cNvPr id="8" name="文本框 7"/>
          <p:cNvSpPr txBox="1"/>
          <p:nvPr/>
        </p:nvSpPr>
        <p:spPr>
          <a:xfrm>
            <a:off x="5474987" y="2977228"/>
            <a:ext cx="1477410" cy="458908"/>
          </a:xfrm>
          <a:prstGeom prst="rect">
            <a:avLst/>
          </a:prstGeom>
          <a:noFill/>
        </p:spPr>
        <p:txBody>
          <a:bodyPr wrap="square" rtlCol="0">
            <a:spAutoFit/>
          </a:bodyPr>
          <a:lstStyle/>
          <a:p>
            <a:pPr algn="ctr">
              <a:lnSpc>
                <a:spcPct val="150000"/>
              </a:lnSpc>
            </a:pPr>
            <a:r>
              <a:rPr lang="zh-CN" altLang="en-US" b="1">
                <a:solidFill>
                  <a:schemeClr val="bg1"/>
                </a:solidFill>
                <a:latin typeface="Arial" panose="020B0604020202020204"/>
                <a:ea typeface="微软雅黑" panose="020B0503020204020204" pitchFamily="34" charset="-122"/>
                <a:sym typeface="Arial" panose="020B0604020202020204"/>
              </a:rPr>
              <a:t>添加标题</a:t>
            </a:r>
            <a:endParaRPr lang="zh-CN" altLang="en-US" b="1">
              <a:solidFill>
                <a:schemeClr val="bg1"/>
              </a:solidFill>
              <a:latin typeface="Arial" panose="020B0604020202020204"/>
              <a:ea typeface="微软雅黑" panose="020B0503020204020204" pitchFamily="34" charset="-122"/>
              <a:sym typeface="Arial" panose="020B0604020202020204"/>
            </a:endParaRPr>
          </a:p>
        </p:txBody>
      </p:sp>
      <p:sp>
        <p:nvSpPr>
          <p:cNvPr id="9" name="文本框 8"/>
          <p:cNvSpPr txBox="1"/>
          <p:nvPr/>
        </p:nvSpPr>
        <p:spPr>
          <a:xfrm>
            <a:off x="7682726" y="2977228"/>
            <a:ext cx="1477410" cy="458908"/>
          </a:xfrm>
          <a:prstGeom prst="rect">
            <a:avLst/>
          </a:prstGeom>
          <a:noFill/>
        </p:spPr>
        <p:txBody>
          <a:bodyPr wrap="square" rtlCol="0">
            <a:spAutoFit/>
          </a:bodyPr>
          <a:lstStyle/>
          <a:p>
            <a:pPr algn="ctr">
              <a:lnSpc>
                <a:spcPct val="150000"/>
              </a:lnSpc>
            </a:pPr>
            <a:r>
              <a:rPr lang="zh-CN" altLang="en-US" b="1">
                <a:solidFill>
                  <a:schemeClr val="bg1"/>
                </a:solidFill>
                <a:latin typeface="Arial" panose="020B0604020202020204"/>
                <a:ea typeface="微软雅黑" panose="020B0503020204020204" pitchFamily="34" charset="-122"/>
                <a:sym typeface="Arial" panose="020B0604020202020204"/>
              </a:rPr>
              <a:t>添加标题</a:t>
            </a:r>
            <a:endParaRPr lang="zh-CN" altLang="en-US" b="1">
              <a:solidFill>
                <a:schemeClr val="bg1"/>
              </a:solidFill>
              <a:latin typeface="Arial" panose="020B0604020202020204"/>
              <a:ea typeface="微软雅黑" panose="020B0503020204020204" pitchFamily="34" charset="-122"/>
              <a:sym typeface="Arial" panose="020B0604020202020204"/>
            </a:endParaRPr>
          </a:p>
        </p:txBody>
      </p:sp>
      <p:sp>
        <p:nvSpPr>
          <p:cNvPr id="10" name="文本框 9"/>
          <p:cNvSpPr txBox="1"/>
          <p:nvPr/>
        </p:nvSpPr>
        <p:spPr>
          <a:xfrm>
            <a:off x="2842826" y="3656297"/>
            <a:ext cx="2326248" cy="1060450"/>
          </a:xfrm>
          <a:prstGeom prst="rect">
            <a:avLst/>
          </a:prstGeom>
          <a:noFill/>
        </p:spPr>
        <p:txBody>
          <a:bodyPr wrap="square" rtlCol="0">
            <a:spAutoFit/>
          </a:bodyPr>
          <a:lstStyle/>
          <a:p>
            <a:pPr algn="ctr">
              <a:lnSpc>
                <a:spcPct val="150000"/>
              </a:lnSpc>
            </a:pPr>
            <a:r>
              <a:rPr lang="zh-CN" altLang="en-US" sz="1400" b="0" i="0">
                <a:solidFill>
                  <a:schemeClr val="tx1">
                    <a:lumMod val="85000"/>
                    <a:lumOff val="15000"/>
                  </a:schemeClr>
                </a:solidFill>
                <a:effectLst/>
                <a:latin typeface="Arial" panose="020B0604020202020204"/>
                <a:ea typeface="微软雅黑" panose="020B0503020204020204" pitchFamily="34" charset="-122"/>
                <a:sym typeface="Arial" panose="020B0604020202020204"/>
              </a:rPr>
              <a:t>请在此输入内容请在此输入内容请在此输入内容在此输入内容在此输入内容</a:t>
            </a:r>
            <a:endParaRPr lang="zh-CN" altLang="en-US" sz="1400" b="0" i="0">
              <a:solidFill>
                <a:schemeClr val="tx1">
                  <a:lumMod val="85000"/>
                  <a:lumOff val="15000"/>
                </a:schemeClr>
              </a:solidFill>
              <a:effectLst/>
              <a:latin typeface="Arial" panose="020B0604020202020204"/>
              <a:ea typeface="微软雅黑" panose="020B0503020204020204" pitchFamily="34" charset="-122"/>
              <a:sym typeface="Arial" panose="020B0604020202020204"/>
            </a:endParaRPr>
          </a:p>
        </p:txBody>
      </p:sp>
      <p:sp>
        <p:nvSpPr>
          <p:cNvPr id="11" name="文本框 10"/>
          <p:cNvSpPr txBox="1"/>
          <p:nvPr/>
        </p:nvSpPr>
        <p:spPr>
          <a:xfrm>
            <a:off x="4990926" y="1580924"/>
            <a:ext cx="2326248" cy="1060450"/>
          </a:xfrm>
          <a:prstGeom prst="rect">
            <a:avLst/>
          </a:prstGeom>
          <a:noFill/>
        </p:spPr>
        <p:txBody>
          <a:bodyPr wrap="square" rtlCol="0">
            <a:spAutoFit/>
          </a:bodyPr>
          <a:lstStyle/>
          <a:p>
            <a:pPr algn="ctr">
              <a:lnSpc>
                <a:spcPct val="150000"/>
              </a:lnSpc>
            </a:pPr>
            <a:r>
              <a:rPr lang="zh-CN" altLang="en-US" sz="1400" b="0" i="0">
                <a:solidFill>
                  <a:schemeClr val="tx1">
                    <a:lumMod val="85000"/>
                    <a:lumOff val="15000"/>
                  </a:schemeClr>
                </a:solidFill>
                <a:effectLst/>
                <a:latin typeface="Arial" panose="020B0604020202020204"/>
                <a:ea typeface="微软雅黑" panose="020B0503020204020204" pitchFamily="34" charset="-122"/>
                <a:sym typeface="Arial" panose="020B0604020202020204"/>
              </a:rPr>
              <a:t>请在此输入内容请在此输入内容请在此输入内容在此输入内容在此输入内容</a:t>
            </a:r>
            <a:endParaRPr lang="zh-CN" altLang="en-US" sz="1400" b="0" i="0">
              <a:solidFill>
                <a:schemeClr val="tx1">
                  <a:lumMod val="85000"/>
                  <a:lumOff val="15000"/>
                </a:schemeClr>
              </a:solidFill>
              <a:effectLst/>
              <a:latin typeface="Arial" panose="020B0604020202020204"/>
              <a:ea typeface="微软雅黑" panose="020B0503020204020204" pitchFamily="34" charset="-122"/>
              <a:sym typeface="Arial" panose="020B0604020202020204"/>
            </a:endParaRPr>
          </a:p>
        </p:txBody>
      </p:sp>
      <p:sp>
        <p:nvSpPr>
          <p:cNvPr id="12" name="文本框 11"/>
          <p:cNvSpPr txBox="1"/>
          <p:nvPr/>
        </p:nvSpPr>
        <p:spPr>
          <a:xfrm>
            <a:off x="7198666" y="3656297"/>
            <a:ext cx="2326248" cy="1060450"/>
          </a:xfrm>
          <a:prstGeom prst="rect">
            <a:avLst/>
          </a:prstGeom>
          <a:noFill/>
        </p:spPr>
        <p:txBody>
          <a:bodyPr wrap="square" rtlCol="0">
            <a:spAutoFit/>
          </a:bodyPr>
          <a:lstStyle/>
          <a:p>
            <a:pPr algn="ctr">
              <a:lnSpc>
                <a:spcPct val="150000"/>
              </a:lnSpc>
            </a:pPr>
            <a:r>
              <a:rPr lang="zh-CN" altLang="en-US" sz="1400" b="0" i="0">
                <a:solidFill>
                  <a:schemeClr val="tx1">
                    <a:lumMod val="85000"/>
                    <a:lumOff val="15000"/>
                  </a:schemeClr>
                </a:solidFill>
                <a:effectLst/>
                <a:latin typeface="Arial" panose="020B0604020202020204"/>
                <a:ea typeface="微软雅黑" panose="020B0503020204020204" pitchFamily="34" charset="-122"/>
                <a:sym typeface="Arial" panose="020B0604020202020204"/>
              </a:rPr>
              <a:t>请在此输入内容请在此输入内容请在此输入内容在此输入内容在此输入内容</a:t>
            </a:r>
            <a:endParaRPr lang="zh-CN" altLang="en-US" sz="1400" b="0" i="0">
              <a:solidFill>
                <a:schemeClr val="tx1">
                  <a:lumMod val="85000"/>
                  <a:lumOff val="15000"/>
                </a:schemeClr>
              </a:solidFill>
              <a:effectLst/>
              <a:latin typeface="Arial" panose="020B0604020202020204"/>
              <a:ea typeface="微软雅黑" panose="020B0503020204020204" pitchFamily="34" charset="-122"/>
              <a:sym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childTnLst>
                          </p:cTn>
                        </p:par>
                        <p:par>
                          <p:cTn id="12" fill="hold">
                            <p:stCondLst>
                              <p:cond delay="1000"/>
                            </p:stCondLst>
                            <p:childTnLst>
                              <p:par>
                                <p:cTn id="13" presetID="47"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anim calcmode="lin" valueType="num">
                                      <p:cBhvr>
                                        <p:cTn id="16" dur="500" fill="hold"/>
                                        <p:tgtEl>
                                          <p:spTgt spid="4"/>
                                        </p:tgtEl>
                                        <p:attrNameLst>
                                          <p:attrName>ppt_x</p:attrName>
                                        </p:attrNameLst>
                                      </p:cBhvr>
                                      <p:tavLst>
                                        <p:tav tm="0">
                                          <p:val>
                                            <p:strVal val="#ppt_x"/>
                                          </p:val>
                                        </p:tav>
                                        <p:tav tm="100000">
                                          <p:val>
                                            <p:strVal val="#ppt_x"/>
                                          </p:val>
                                        </p:tav>
                                      </p:tavLst>
                                    </p:anim>
                                    <p:anim calcmode="lin" valueType="num">
                                      <p:cBhvr>
                                        <p:cTn id="17" dur="500" fill="hold"/>
                                        <p:tgtEl>
                                          <p:spTgt spid="4"/>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14" presetClass="entr" presetSubtype="1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randombar(horizontal)">
                                      <p:cBhvr>
                                        <p:cTn id="21" dur="500"/>
                                        <p:tgtEl>
                                          <p:spTgt spid="7"/>
                                        </p:tgtEl>
                                      </p:cBhvr>
                                    </p:animEffect>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anim calcmode="lin" valueType="num">
                                      <p:cBhvr>
                                        <p:cTn id="26" dur="500" fill="hold"/>
                                        <p:tgtEl>
                                          <p:spTgt spid="10"/>
                                        </p:tgtEl>
                                        <p:attrNameLst>
                                          <p:attrName>ppt_x</p:attrName>
                                        </p:attrNameLst>
                                      </p:cBhvr>
                                      <p:tavLst>
                                        <p:tav tm="0">
                                          <p:val>
                                            <p:strVal val="#ppt_x"/>
                                          </p:val>
                                        </p:tav>
                                        <p:tav tm="100000">
                                          <p:val>
                                            <p:strVal val="#ppt_x"/>
                                          </p:val>
                                        </p:tav>
                                      </p:tavLst>
                                    </p:anim>
                                    <p:anim calcmode="lin" valueType="num">
                                      <p:cBhvr>
                                        <p:cTn id="27" dur="500" fill="hold"/>
                                        <p:tgtEl>
                                          <p:spTgt spid="10"/>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14" presetClass="entr" presetSubtype="1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randombar(horizontal)">
                                      <p:cBhvr>
                                        <p:cTn id="31" dur="500"/>
                                        <p:tgtEl>
                                          <p:spTgt spid="8"/>
                                        </p:tgtEl>
                                      </p:cBhvr>
                                    </p:animEffect>
                                  </p:childTnLst>
                                </p:cTn>
                              </p:par>
                            </p:childTnLst>
                          </p:cTn>
                        </p:par>
                        <p:par>
                          <p:cTn id="32" fill="hold">
                            <p:stCondLst>
                              <p:cond delay="3000"/>
                            </p:stCondLst>
                            <p:childTnLst>
                              <p:par>
                                <p:cTn id="33" presetID="47" presetClass="entr" presetSubtype="0"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anim calcmode="lin" valueType="num">
                                      <p:cBhvr>
                                        <p:cTn id="36" dur="500" fill="hold"/>
                                        <p:tgtEl>
                                          <p:spTgt spid="11"/>
                                        </p:tgtEl>
                                        <p:attrNameLst>
                                          <p:attrName>ppt_x</p:attrName>
                                        </p:attrNameLst>
                                      </p:cBhvr>
                                      <p:tavLst>
                                        <p:tav tm="0">
                                          <p:val>
                                            <p:strVal val="#ppt_x"/>
                                          </p:val>
                                        </p:tav>
                                        <p:tav tm="100000">
                                          <p:val>
                                            <p:strVal val="#ppt_x"/>
                                          </p:val>
                                        </p:tav>
                                      </p:tavLst>
                                    </p:anim>
                                    <p:anim calcmode="lin" valueType="num">
                                      <p:cBhvr>
                                        <p:cTn id="37" dur="500" fill="hold"/>
                                        <p:tgtEl>
                                          <p:spTgt spid="11"/>
                                        </p:tgtEl>
                                        <p:attrNameLst>
                                          <p:attrName>ppt_y</p:attrName>
                                        </p:attrNameLst>
                                      </p:cBhvr>
                                      <p:tavLst>
                                        <p:tav tm="0">
                                          <p:val>
                                            <p:strVal val="#ppt_y-.1"/>
                                          </p:val>
                                        </p:tav>
                                        <p:tav tm="100000">
                                          <p:val>
                                            <p:strVal val="#ppt_y"/>
                                          </p:val>
                                        </p:tav>
                                      </p:tavLst>
                                    </p:anim>
                                  </p:childTnLst>
                                </p:cTn>
                              </p:par>
                            </p:childTnLst>
                          </p:cTn>
                        </p:par>
                        <p:par>
                          <p:cTn id="38" fill="hold">
                            <p:stCondLst>
                              <p:cond delay="3500"/>
                            </p:stCondLst>
                            <p:childTnLst>
                              <p:par>
                                <p:cTn id="39" presetID="14" presetClass="entr" presetSubtype="10"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randombar(horizontal)">
                                      <p:cBhvr>
                                        <p:cTn id="41" dur="500"/>
                                        <p:tgtEl>
                                          <p:spTgt spid="9"/>
                                        </p:tgtEl>
                                      </p:cBhvr>
                                    </p:animEffect>
                                  </p:childTnLst>
                                </p:cTn>
                              </p:par>
                            </p:childTnLst>
                          </p:cTn>
                        </p:par>
                        <p:par>
                          <p:cTn id="42" fill="hold">
                            <p:stCondLst>
                              <p:cond delay="4000"/>
                            </p:stCondLst>
                            <p:childTnLst>
                              <p:par>
                                <p:cTn id="43" presetID="42" presetClass="entr" presetSubtype="0"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anim calcmode="lin" valueType="num">
                                      <p:cBhvr>
                                        <p:cTn id="46" dur="500" fill="hold"/>
                                        <p:tgtEl>
                                          <p:spTgt spid="12"/>
                                        </p:tgtEl>
                                        <p:attrNameLst>
                                          <p:attrName>ppt_x</p:attrName>
                                        </p:attrNameLst>
                                      </p:cBhvr>
                                      <p:tavLst>
                                        <p:tav tm="0">
                                          <p:val>
                                            <p:strVal val="#ppt_x"/>
                                          </p:val>
                                        </p:tav>
                                        <p:tav tm="100000">
                                          <p:val>
                                            <p:strVal val="#ppt_x"/>
                                          </p:val>
                                        </p:tav>
                                      </p:tavLst>
                                    </p:anim>
                                    <p:anim calcmode="lin" valueType="num">
                                      <p:cBhvr>
                                        <p:cTn id="47" dur="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4" grpId="0"/>
      <p:bldP spid="6" grpId="0"/>
      <p:bldP spid="7" grpId="0"/>
      <p:bldP spid="8" grpId="0"/>
      <p:bldP spid="9" grpId="0"/>
      <p:bldP spid="10" grpId="0"/>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6032583" y="2284686"/>
            <a:ext cx="1640973" cy="1640973"/>
            <a:chOff x="869006" y="1598173"/>
            <a:chExt cx="1640973" cy="1640973"/>
          </a:xfrm>
        </p:grpSpPr>
        <p:sp>
          <p:nvSpPr>
            <p:cNvPr id="9" name="空心弧 8"/>
            <p:cNvSpPr/>
            <p:nvPr/>
          </p:nvSpPr>
          <p:spPr>
            <a:xfrm rot="20262033">
              <a:off x="869006" y="1598173"/>
              <a:ext cx="1640973" cy="1640973"/>
            </a:xfrm>
            <a:prstGeom prst="blockArc">
              <a:avLst>
                <a:gd name="adj1" fmla="val 16068715"/>
                <a:gd name="adj2" fmla="val 9304941"/>
                <a:gd name="adj3" fmla="val 15534"/>
              </a:avLst>
            </a:prstGeom>
            <a:solidFill>
              <a:srgbClr val="1A34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a:ea typeface="微软雅黑" panose="020B0503020204020204" pitchFamily="34" charset="-122"/>
                <a:sym typeface="Arial" panose="020B0604020202020204"/>
              </a:endParaRPr>
            </a:p>
          </p:txBody>
        </p:sp>
        <p:sp>
          <p:nvSpPr>
            <p:cNvPr id="13" name="文本框 12"/>
            <p:cNvSpPr txBox="1"/>
            <p:nvPr/>
          </p:nvSpPr>
          <p:spPr>
            <a:xfrm>
              <a:off x="1132288" y="2033938"/>
              <a:ext cx="1061509" cy="707886"/>
            </a:xfrm>
            <a:prstGeom prst="rect">
              <a:avLst/>
            </a:prstGeom>
            <a:noFill/>
          </p:spPr>
          <p:txBody>
            <a:bodyPr wrap="none" rtlCol="0">
              <a:spAutoFit/>
            </a:bodyPr>
            <a:lstStyle/>
            <a:p>
              <a:r>
                <a:rPr lang="en-US" altLang="zh-CN" sz="4000">
                  <a:solidFill>
                    <a:schemeClr val="tx1">
                      <a:lumMod val="75000"/>
                      <a:lumOff val="25000"/>
                    </a:schemeClr>
                  </a:solidFill>
                  <a:latin typeface="Arial" panose="020B0604020202020204"/>
                  <a:ea typeface="微软雅黑" panose="020B0503020204020204" pitchFamily="34" charset="-122"/>
                  <a:sym typeface="Arial" panose="020B0604020202020204"/>
                </a:rPr>
                <a:t>60</a:t>
              </a:r>
              <a:r>
                <a:rPr lang="en-US" altLang="zh-CN" sz="2400">
                  <a:solidFill>
                    <a:schemeClr val="tx1">
                      <a:lumMod val="75000"/>
                      <a:lumOff val="25000"/>
                    </a:schemeClr>
                  </a:solidFill>
                  <a:latin typeface="Arial" panose="020B0604020202020204"/>
                  <a:ea typeface="微软雅黑" panose="020B0503020204020204" pitchFamily="34" charset="-122"/>
                  <a:sym typeface="Arial" panose="020B0604020202020204"/>
                </a:rPr>
                <a:t>%</a:t>
              </a:r>
              <a:endParaRPr lang="en-US" altLang="zh-CN" sz="2400">
                <a:solidFill>
                  <a:schemeClr val="tx1">
                    <a:lumMod val="75000"/>
                    <a:lumOff val="25000"/>
                  </a:schemeClr>
                </a:solidFill>
                <a:latin typeface="Arial" panose="020B0604020202020204"/>
                <a:ea typeface="微软雅黑" panose="020B0503020204020204" pitchFamily="34" charset="-122"/>
                <a:sym typeface="Arial" panose="020B0604020202020204"/>
              </a:endParaRPr>
            </a:p>
          </p:txBody>
        </p:sp>
      </p:grpSp>
      <p:grpSp>
        <p:nvGrpSpPr>
          <p:cNvPr id="15" name="组合 14"/>
          <p:cNvGrpSpPr/>
          <p:nvPr/>
        </p:nvGrpSpPr>
        <p:grpSpPr>
          <a:xfrm>
            <a:off x="7359666" y="1216527"/>
            <a:ext cx="1640973" cy="1640973"/>
            <a:chOff x="869006" y="1598173"/>
            <a:chExt cx="1640973" cy="1640973"/>
          </a:xfrm>
        </p:grpSpPr>
        <p:sp>
          <p:nvSpPr>
            <p:cNvPr id="16" name="空心弧 15"/>
            <p:cNvSpPr/>
            <p:nvPr/>
          </p:nvSpPr>
          <p:spPr>
            <a:xfrm rot="20262033">
              <a:off x="869006" y="1598173"/>
              <a:ext cx="1640973" cy="1640973"/>
            </a:xfrm>
            <a:prstGeom prst="blockArc">
              <a:avLst>
                <a:gd name="adj1" fmla="val 17616600"/>
                <a:gd name="adj2" fmla="val 4204545"/>
                <a:gd name="adj3" fmla="val 14566"/>
              </a:avLst>
            </a:prstGeom>
            <a:solidFill>
              <a:srgbClr val="F17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a:ea typeface="微软雅黑" panose="020B0503020204020204" pitchFamily="34" charset="-122"/>
                <a:sym typeface="Arial" panose="020B0604020202020204"/>
              </a:endParaRPr>
            </a:p>
          </p:txBody>
        </p:sp>
        <p:sp>
          <p:nvSpPr>
            <p:cNvPr id="17" name="文本框 16"/>
            <p:cNvSpPr txBox="1"/>
            <p:nvPr/>
          </p:nvSpPr>
          <p:spPr>
            <a:xfrm>
              <a:off x="1132288" y="2033938"/>
              <a:ext cx="1061509" cy="707886"/>
            </a:xfrm>
            <a:prstGeom prst="rect">
              <a:avLst/>
            </a:prstGeom>
            <a:noFill/>
          </p:spPr>
          <p:txBody>
            <a:bodyPr wrap="none" rtlCol="0">
              <a:spAutoFit/>
            </a:bodyPr>
            <a:lstStyle/>
            <a:p>
              <a:r>
                <a:rPr lang="en-US" altLang="zh-CN" sz="4000">
                  <a:solidFill>
                    <a:schemeClr val="tx1">
                      <a:lumMod val="75000"/>
                      <a:lumOff val="25000"/>
                    </a:schemeClr>
                  </a:solidFill>
                  <a:latin typeface="Arial" panose="020B0604020202020204"/>
                  <a:ea typeface="微软雅黑" panose="020B0503020204020204" pitchFamily="34" charset="-122"/>
                  <a:sym typeface="Arial" panose="020B0604020202020204"/>
                </a:rPr>
                <a:t>40</a:t>
              </a:r>
              <a:r>
                <a:rPr lang="en-US" altLang="zh-CN" sz="2400">
                  <a:solidFill>
                    <a:schemeClr val="tx1">
                      <a:lumMod val="75000"/>
                      <a:lumOff val="25000"/>
                    </a:schemeClr>
                  </a:solidFill>
                  <a:latin typeface="Arial" panose="020B0604020202020204"/>
                  <a:ea typeface="微软雅黑" panose="020B0503020204020204" pitchFamily="34" charset="-122"/>
                  <a:sym typeface="Arial" panose="020B0604020202020204"/>
                </a:rPr>
                <a:t>%</a:t>
              </a:r>
              <a:endParaRPr lang="en-US" altLang="zh-CN" sz="2400">
                <a:solidFill>
                  <a:schemeClr val="tx1">
                    <a:lumMod val="75000"/>
                    <a:lumOff val="25000"/>
                  </a:schemeClr>
                </a:solidFill>
                <a:latin typeface="Arial" panose="020B0604020202020204"/>
                <a:ea typeface="微软雅黑" panose="020B0503020204020204" pitchFamily="34" charset="-122"/>
                <a:sym typeface="Arial" panose="020B0604020202020204"/>
              </a:endParaRPr>
            </a:p>
          </p:txBody>
        </p:sp>
      </p:grpSp>
      <p:grpSp>
        <p:nvGrpSpPr>
          <p:cNvPr id="18" name="组合 17"/>
          <p:cNvGrpSpPr/>
          <p:nvPr/>
        </p:nvGrpSpPr>
        <p:grpSpPr>
          <a:xfrm>
            <a:off x="7031573" y="3800404"/>
            <a:ext cx="1640973" cy="1640973"/>
            <a:chOff x="869006" y="1598173"/>
            <a:chExt cx="1640973" cy="1640973"/>
          </a:xfrm>
        </p:grpSpPr>
        <p:sp>
          <p:nvSpPr>
            <p:cNvPr id="19" name="空心弧 18"/>
            <p:cNvSpPr/>
            <p:nvPr/>
          </p:nvSpPr>
          <p:spPr>
            <a:xfrm rot="20262033">
              <a:off x="869006" y="1598173"/>
              <a:ext cx="1640973" cy="1640973"/>
            </a:xfrm>
            <a:prstGeom prst="blockArc">
              <a:avLst>
                <a:gd name="adj1" fmla="val 17616600"/>
                <a:gd name="adj2" fmla="val 4569423"/>
                <a:gd name="adj3" fmla="val 12828"/>
              </a:avLst>
            </a:prstGeom>
            <a:solidFill>
              <a:srgbClr val="F17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Arial" panose="020B0604020202020204"/>
                <a:ea typeface="微软雅黑" panose="020B0503020204020204" pitchFamily="34" charset="-122"/>
                <a:sym typeface="Arial" panose="020B0604020202020204"/>
              </a:endParaRPr>
            </a:p>
          </p:txBody>
        </p:sp>
        <p:sp>
          <p:nvSpPr>
            <p:cNvPr id="20" name="文本框 19"/>
            <p:cNvSpPr txBox="1"/>
            <p:nvPr/>
          </p:nvSpPr>
          <p:spPr>
            <a:xfrm>
              <a:off x="1247706" y="2096029"/>
              <a:ext cx="954107" cy="646331"/>
            </a:xfrm>
            <a:prstGeom prst="rect">
              <a:avLst/>
            </a:prstGeom>
            <a:noFill/>
          </p:spPr>
          <p:txBody>
            <a:bodyPr wrap="none" rtlCol="0">
              <a:spAutoFit/>
            </a:bodyPr>
            <a:lstStyle/>
            <a:p>
              <a:r>
                <a:rPr lang="en-US" altLang="zh-CN" sz="3600">
                  <a:solidFill>
                    <a:schemeClr val="tx1">
                      <a:lumMod val="75000"/>
                      <a:lumOff val="25000"/>
                    </a:schemeClr>
                  </a:solidFill>
                  <a:latin typeface="Arial" panose="020B0604020202020204"/>
                  <a:ea typeface="微软雅黑" panose="020B0503020204020204" pitchFamily="34" charset="-122"/>
                  <a:sym typeface="Arial" panose="020B0604020202020204"/>
                </a:rPr>
                <a:t>55</a:t>
              </a:r>
              <a:r>
                <a:rPr lang="en-US" altLang="zh-CN" sz="2000">
                  <a:solidFill>
                    <a:schemeClr val="tx1">
                      <a:lumMod val="75000"/>
                      <a:lumOff val="25000"/>
                    </a:schemeClr>
                  </a:solidFill>
                  <a:latin typeface="Arial" panose="020B0604020202020204"/>
                  <a:ea typeface="微软雅黑" panose="020B0503020204020204" pitchFamily="34" charset="-122"/>
                  <a:sym typeface="Arial" panose="020B0604020202020204"/>
                </a:rPr>
                <a:t>%</a:t>
              </a:r>
              <a:endParaRPr lang="en-US" altLang="zh-CN" sz="2000">
                <a:solidFill>
                  <a:schemeClr val="tx1">
                    <a:lumMod val="75000"/>
                    <a:lumOff val="25000"/>
                  </a:schemeClr>
                </a:solidFill>
                <a:latin typeface="Arial" panose="020B0604020202020204"/>
                <a:ea typeface="微软雅黑" panose="020B0503020204020204" pitchFamily="34" charset="-122"/>
                <a:sym typeface="Arial" panose="020B0604020202020204"/>
              </a:endParaRPr>
            </a:p>
          </p:txBody>
        </p:sp>
      </p:grpSp>
      <p:sp>
        <p:nvSpPr>
          <p:cNvPr id="22" name="文本框 21"/>
          <p:cNvSpPr txBox="1"/>
          <p:nvPr/>
        </p:nvSpPr>
        <p:spPr>
          <a:xfrm>
            <a:off x="925247" y="1652292"/>
            <a:ext cx="4800235" cy="1060450"/>
          </a:xfrm>
          <a:prstGeom prst="rect">
            <a:avLst/>
          </a:prstGeom>
          <a:noFill/>
        </p:spPr>
        <p:txBody>
          <a:bodyPr wrap="square" rtlCol="0">
            <a:spAutoFit/>
          </a:bodyPr>
          <a:lstStyle/>
          <a:p>
            <a:pPr algn="just">
              <a:lnSpc>
                <a:spcPct val="150000"/>
              </a:lnSpc>
            </a:pPr>
            <a:r>
              <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请在此输入内容请在此输入内容请在此输入内容在此输入内容在此输入内容请在此输入内容请在此输入内容请在此输入内容</a:t>
            </a:r>
            <a:endPar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23" name="文本框 22"/>
          <p:cNvSpPr txBox="1"/>
          <p:nvPr/>
        </p:nvSpPr>
        <p:spPr>
          <a:xfrm>
            <a:off x="925247" y="2852061"/>
            <a:ext cx="4800235" cy="1060450"/>
          </a:xfrm>
          <a:prstGeom prst="rect">
            <a:avLst/>
          </a:prstGeom>
          <a:noFill/>
        </p:spPr>
        <p:txBody>
          <a:bodyPr wrap="square" rtlCol="0">
            <a:spAutoFit/>
          </a:bodyPr>
          <a:lstStyle/>
          <a:p>
            <a:pPr algn="just">
              <a:lnSpc>
                <a:spcPct val="150000"/>
              </a:lnSpc>
            </a:pPr>
            <a:r>
              <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请在此输入内容请在此输入内容请在此输入内容在此输入内容在此输入内容请在此输入内容请在此输入内容请在此输入内容</a:t>
            </a:r>
            <a:endPar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grpSp>
        <p:nvGrpSpPr>
          <p:cNvPr id="25" name="组合 24"/>
          <p:cNvGrpSpPr/>
          <p:nvPr/>
        </p:nvGrpSpPr>
        <p:grpSpPr>
          <a:xfrm>
            <a:off x="925247" y="4140027"/>
            <a:ext cx="2140913" cy="493966"/>
            <a:chOff x="925247" y="4140027"/>
            <a:chExt cx="2140913" cy="493966"/>
          </a:xfrm>
        </p:grpSpPr>
        <p:sp>
          <p:nvSpPr>
            <p:cNvPr id="14" name="矩形: 圆角 13"/>
            <p:cNvSpPr/>
            <p:nvPr/>
          </p:nvSpPr>
          <p:spPr>
            <a:xfrm>
              <a:off x="925247" y="4175629"/>
              <a:ext cx="2140913" cy="458364"/>
            </a:xfrm>
            <a:prstGeom prst="roundRect">
              <a:avLst>
                <a:gd name="adj" fmla="val 50000"/>
              </a:avLst>
            </a:prstGeom>
            <a:solidFill>
              <a:srgbClr val="1A34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Arial" panose="020B0604020202020204"/>
                <a:ea typeface="微软雅黑" panose="020B0503020204020204" pitchFamily="34" charset="-122"/>
                <a:sym typeface="Arial" panose="020B0604020202020204"/>
              </a:endParaRPr>
            </a:p>
          </p:txBody>
        </p:sp>
        <p:sp>
          <p:nvSpPr>
            <p:cNvPr id="24" name="文本框 23"/>
            <p:cNvSpPr txBox="1"/>
            <p:nvPr/>
          </p:nvSpPr>
          <p:spPr>
            <a:xfrm>
              <a:off x="1196238" y="4140027"/>
              <a:ext cx="1644750" cy="458908"/>
            </a:xfrm>
            <a:prstGeom prst="rect">
              <a:avLst/>
            </a:prstGeom>
            <a:noFill/>
          </p:spPr>
          <p:txBody>
            <a:bodyPr wrap="square" rtlCol="0">
              <a:spAutoFit/>
            </a:bodyPr>
            <a:lstStyle/>
            <a:p>
              <a:pPr algn="ctr">
                <a:lnSpc>
                  <a:spcPct val="150000"/>
                </a:lnSpc>
              </a:pPr>
              <a:r>
                <a:rPr lang="zh-CN" altLang="en-US" b="1">
                  <a:solidFill>
                    <a:schemeClr val="bg1"/>
                  </a:solidFill>
                  <a:latin typeface="Arial" panose="020B0604020202020204"/>
                  <a:ea typeface="微软雅黑" panose="020B0503020204020204" pitchFamily="34" charset="-122"/>
                  <a:sym typeface="Arial" panose="020B0604020202020204"/>
                </a:rPr>
                <a:t>点击添加标题</a:t>
              </a:r>
              <a:endParaRPr lang="zh-CN" altLang="en-US" b="1">
                <a:solidFill>
                  <a:schemeClr val="bg1"/>
                </a:solidFill>
                <a:latin typeface="Arial" panose="020B0604020202020204"/>
                <a:ea typeface="微软雅黑" panose="020B0503020204020204" pitchFamily="34" charset="-122"/>
                <a:sym typeface="Arial" panose="020B0604020202020204"/>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Effect transition="in" filter="fade">
                                      <p:cBhvr>
                                        <p:cTn id="21" dur="500"/>
                                        <p:tgtEl>
                                          <p:spTgt spid="18"/>
                                        </p:tgtEl>
                                      </p:cBhvr>
                                    </p:animEffect>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anim calcmode="lin" valueType="num">
                                      <p:cBhvr>
                                        <p:cTn id="26" dur="500" fill="hold"/>
                                        <p:tgtEl>
                                          <p:spTgt spid="22"/>
                                        </p:tgtEl>
                                        <p:attrNameLst>
                                          <p:attrName>ppt_x</p:attrName>
                                        </p:attrNameLst>
                                      </p:cBhvr>
                                      <p:tavLst>
                                        <p:tav tm="0">
                                          <p:val>
                                            <p:strVal val="#ppt_x"/>
                                          </p:val>
                                        </p:tav>
                                        <p:tav tm="100000">
                                          <p:val>
                                            <p:strVal val="#ppt_x"/>
                                          </p:val>
                                        </p:tav>
                                      </p:tavLst>
                                    </p:anim>
                                    <p:anim calcmode="lin" valueType="num">
                                      <p:cBhvr>
                                        <p:cTn id="27" dur="500" fill="hold"/>
                                        <p:tgtEl>
                                          <p:spTgt spid="22"/>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anim calcmode="lin" valueType="num">
                                      <p:cBhvr>
                                        <p:cTn id="32" dur="500" fill="hold"/>
                                        <p:tgtEl>
                                          <p:spTgt spid="23"/>
                                        </p:tgtEl>
                                        <p:attrNameLst>
                                          <p:attrName>ppt_x</p:attrName>
                                        </p:attrNameLst>
                                      </p:cBhvr>
                                      <p:tavLst>
                                        <p:tav tm="0">
                                          <p:val>
                                            <p:strVal val="#ppt_x"/>
                                          </p:val>
                                        </p:tav>
                                        <p:tav tm="100000">
                                          <p:val>
                                            <p:strVal val="#ppt_x"/>
                                          </p:val>
                                        </p:tav>
                                      </p:tavLst>
                                    </p:anim>
                                    <p:anim calcmode="lin" valueType="num">
                                      <p:cBhvr>
                                        <p:cTn id="33" dur="500" fill="hold"/>
                                        <p:tgtEl>
                                          <p:spTgt spid="23"/>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2" presetClass="entr" presetSubtype="4"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500" fill="hold"/>
                                        <p:tgtEl>
                                          <p:spTgt spid="25"/>
                                        </p:tgtEl>
                                        <p:attrNameLst>
                                          <p:attrName>ppt_x</p:attrName>
                                        </p:attrNameLst>
                                      </p:cBhvr>
                                      <p:tavLst>
                                        <p:tav tm="0">
                                          <p:val>
                                            <p:strVal val="#ppt_x"/>
                                          </p:val>
                                        </p:tav>
                                        <p:tav tm="100000">
                                          <p:val>
                                            <p:strVal val="#ppt_x"/>
                                          </p:val>
                                        </p:tav>
                                      </p:tavLst>
                                    </p:anim>
                                    <p:anim calcmode="lin" valueType="num">
                                      <p:cBhvr additive="base">
                                        <p:cTn id="3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screen"/>
          <a:srcRect/>
          <a:stretch>
            <a:fillRect/>
          </a:stretch>
        </p:blipFill>
        <p:spPr>
          <a:xfrm>
            <a:off x="0" y="0"/>
            <a:ext cx="10161578" cy="5657850"/>
          </a:xfrm>
          <a:prstGeom prst="rect">
            <a:avLst/>
          </a:prstGeom>
        </p:spPr>
      </p:pic>
      <p:pic>
        <p:nvPicPr>
          <p:cNvPr id="7" name="图片 6" descr="61"/>
          <p:cNvPicPr>
            <a:picLocks noChangeAspect="1"/>
          </p:cNvPicPr>
          <p:nvPr/>
        </p:nvPicPr>
        <p:blipFill>
          <a:blip r:embed="rId2"/>
          <a:stretch>
            <a:fillRect/>
          </a:stretch>
        </p:blipFill>
        <p:spPr>
          <a:xfrm>
            <a:off x="-21167" y="723900"/>
            <a:ext cx="10181167" cy="4991100"/>
          </a:xfrm>
          <a:prstGeom prst="rect">
            <a:avLst/>
          </a:prstGeom>
        </p:spPr>
      </p:pic>
      <p:pic>
        <p:nvPicPr>
          <p:cNvPr id="6" name="图片 5" descr="62"/>
          <p:cNvPicPr>
            <a:picLocks noChangeAspect="1"/>
          </p:cNvPicPr>
          <p:nvPr/>
        </p:nvPicPr>
        <p:blipFill>
          <a:blip r:embed="rId3" cstate="screen"/>
          <a:stretch>
            <a:fillRect/>
          </a:stretch>
        </p:blipFill>
        <p:spPr>
          <a:xfrm>
            <a:off x="5411258" y="1646767"/>
            <a:ext cx="4748742" cy="4068233"/>
          </a:xfrm>
          <a:prstGeom prst="rect">
            <a:avLst/>
          </a:prstGeom>
        </p:spPr>
      </p:pic>
      <p:sp>
        <p:nvSpPr>
          <p:cNvPr id="30" name="文本框 29"/>
          <p:cNvSpPr txBox="1"/>
          <p:nvPr/>
        </p:nvSpPr>
        <p:spPr>
          <a:xfrm>
            <a:off x="506889" y="371994"/>
            <a:ext cx="923651" cy="400110"/>
          </a:xfrm>
          <a:prstGeom prst="rect">
            <a:avLst/>
          </a:prstGeom>
          <a:noFill/>
        </p:spPr>
        <p:txBody>
          <a:bodyPr wrap="none" rtlCol="0">
            <a:spAutoFit/>
          </a:bodyPr>
          <a:lstStyle/>
          <a:p>
            <a:r>
              <a:rPr lang="en-US" altLang="zh-CN" sz="2000">
                <a:solidFill>
                  <a:schemeClr val="bg1"/>
                </a:solidFill>
                <a:latin typeface="Arial" panose="020B0604020202020204"/>
                <a:ea typeface="微软雅黑" panose="020B0503020204020204" pitchFamily="34" charset="-122"/>
                <a:sym typeface="Arial" panose="020B0604020202020204"/>
              </a:rPr>
              <a:t>LOGO</a:t>
            </a:r>
            <a:endParaRPr lang="zh-CN" altLang="en-US" sz="2000">
              <a:solidFill>
                <a:schemeClr val="bg1"/>
              </a:solidFill>
              <a:latin typeface="Arial" panose="020B0604020202020204"/>
              <a:ea typeface="微软雅黑" panose="020B0503020204020204" pitchFamily="34" charset="-122"/>
              <a:sym typeface="Arial" panose="020B0604020202020204"/>
            </a:endParaRPr>
          </a:p>
        </p:txBody>
      </p:sp>
      <p:sp>
        <p:nvSpPr>
          <p:cNvPr id="9" name="矩形 8"/>
          <p:cNvSpPr/>
          <p:nvPr/>
        </p:nvSpPr>
        <p:spPr>
          <a:xfrm>
            <a:off x="-47297" y="5241438"/>
            <a:ext cx="10207297" cy="5178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pic>
        <p:nvPicPr>
          <p:cNvPr id="10" name="图片 9"/>
          <p:cNvPicPr>
            <a:picLocks noChangeAspect="1"/>
          </p:cNvPicPr>
          <p:nvPr/>
        </p:nvPicPr>
        <p:blipFill>
          <a:blip r:embed="rId4"/>
          <a:stretch>
            <a:fillRect/>
          </a:stretch>
        </p:blipFill>
        <p:spPr>
          <a:xfrm>
            <a:off x="101600" y="22538"/>
            <a:ext cx="10058400" cy="5657850"/>
          </a:xfrm>
          <a:prstGeom prst="rect">
            <a:avLst/>
          </a:prstGeom>
        </p:spPr>
      </p:pic>
      <p:sp>
        <p:nvSpPr>
          <p:cNvPr id="8" name="文本框 7"/>
          <p:cNvSpPr txBox="1"/>
          <p:nvPr/>
        </p:nvSpPr>
        <p:spPr>
          <a:xfrm>
            <a:off x="2970631" y="2304181"/>
            <a:ext cx="4754880" cy="1014730"/>
          </a:xfrm>
          <a:prstGeom prst="rect">
            <a:avLst/>
          </a:prstGeom>
          <a:noFill/>
        </p:spPr>
        <p:txBody>
          <a:bodyPr wrap="none" rtlCol="0">
            <a:spAutoFit/>
          </a:bodyPr>
          <a:lstStyle>
            <a:defPPr>
              <a:defRPr lang="en-US"/>
            </a:defPPr>
            <a:lvl1pPr>
              <a:defRPr sz="6000" b="1">
                <a:solidFill>
                  <a:schemeClr val="tx1">
                    <a:lumMod val="85000"/>
                    <a:lumOff val="15000"/>
                  </a:schemeClr>
                </a:solidFill>
                <a:latin typeface="Arial" panose="020B0604020202020204"/>
                <a:ea typeface="微软雅黑" panose="020B0503020204020204" pitchFamily="34" charset="-122"/>
              </a:defRPr>
            </a:lvl1pPr>
          </a:lstStyle>
          <a:p>
            <a:r>
              <a:rPr lang="zh-CN" altLang="en-US" dirty="0">
                <a:sym typeface="Arial" panose="020B0604020202020204"/>
              </a:rPr>
              <a:t>绩效完成情况</a:t>
            </a:r>
            <a:endParaRPr lang="zh-CN" altLang="en-US" dirty="0">
              <a:sym typeface="Arial" panose="020B0604020202020204"/>
            </a:endParaRPr>
          </a:p>
        </p:txBody>
      </p:sp>
      <p:sp>
        <p:nvSpPr>
          <p:cNvPr id="28" name="文本框 27"/>
          <p:cNvSpPr txBox="1"/>
          <p:nvPr/>
        </p:nvSpPr>
        <p:spPr>
          <a:xfrm>
            <a:off x="3954663" y="1472968"/>
            <a:ext cx="2832122" cy="830997"/>
          </a:xfrm>
          <a:prstGeom prst="rect">
            <a:avLst/>
          </a:prstGeom>
          <a:noFill/>
        </p:spPr>
        <p:txBody>
          <a:bodyPr wrap="none" rtlCol="0">
            <a:spAutoFit/>
          </a:bodyPr>
          <a:lstStyle>
            <a:defPPr>
              <a:defRPr lang="en-US"/>
            </a:defPPr>
            <a:lvl1pPr algn="ctr">
              <a:defRPr sz="4800" b="1" i="1">
                <a:ln>
                  <a:solidFill>
                    <a:schemeClr val="tx1">
                      <a:lumMod val="85000"/>
                      <a:lumOff val="15000"/>
                    </a:schemeClr>
                  </a:solidFill>
                </a:ln>
                <a:noFill/>
                <a:latin typeface="Arial" panose="020B0604020202020204"/>
                <a:ea typeface="微软雅黑" panose="020B0503020204020204" pitchFamily="34" charset="-122"/>
              </a:defRPr>
            </a:lvl1pPr>
          </a:lstStyle>
          <a:p>
            <a:r>
              <a:rPr lang="en-US" altLang="zh-CN" dirty="0">
                <a:sym typeface="Arial" panose="020B0604020202020204"/>
              </a:rPr>
              <a:t>PART  02</a:t>
            </a:r>
            <a:endParaRPr lang="zh-CN" altLang="en-US" dirty="0">
              <a:sym typeface="Arial" panose="020B0604020202020204"/>
            </a:endParaRPr>
          </a:p>
        </p:txBody>
      </p:sp>
      <p:sp>
        <p:nvSpPr>
          <p:cNvPr id="29" name="文本框 28"/>
          <p:cNvSpPr txBox="1"/>
          <p:nvPr/>
        </p:nvSpPr>
        <p:spPr>
          <a:xfrm>
            <a:off x="2063115" y="3211830"/>
            <a:ext cx="6615430" cy="526811"/>
          </a:xfrm>
          <a:prstGeom prst="rect">
            <a:avLst/>
          </a:prstGeom>
          <a:noFill/>
        </p:spPr>
        <p:txBody>
          <a:bodyPr wrap="square" rtlCol="0">
            <a:spAutoFit/>
          </a:bodyPr>
          <a:lstStyle/>
          <a:p>
            <a:pPr algn="ctr">
              <a:lnSpc>
                <a:spcPct val="150000"/>
              </a:lnSpc>
            </a:pPr>
            <a:r>
              <a:rPr lang="en-US" altLang="zh-CN" sz="1000" dirty="0">
                <a:solidFill>
                  <a:schemeClr val="tx1">
                    <a:lumMod val="50000"/>
                    <a:lumOff val="50000"/>
                  </a:schemeClr>
                </a:solidFill>
                <a:latin typeface="Arial" panose="020B0604020202020204"/>
                <a:ea typeface="微软雅黑" panose="020B0503020204020204" pitchFamily="34" charset="-122"/>
                <a:sym typeface="Arial" panose="020B0604020202020204"/>
              </a:rPr>
              <a:t>Youth is the spring of life, the king of life, and the beauty of life. Everyone has his own youth, which has been described with his own brush strokes.</a:t>
            </a:r>
            <a:endParaRPr lang="zh-CN" altLang="en-US" sz="1000" dirty="0">
              <a:solidFill>
                <a:schemeClr val="tx1">
                  <a:lumMod val="50000"/>
                  <a:lumOff val="50000"/>
                </a:schemeClr>
              </a:solidFill>
              <a:latin typeface="Arial" panose="020B0604020202020204"/>
              <a:ea typeface="微软雅黑" panose="020B0503020204020204" pitchFamily="34" charset="-122"/>
              <a:sym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ppt_x"/>
                                          </p:val>
                                        </p:tav>
                                        <p:tav tm="100000">
                                          <p:val>
                                            <p:strVal val="#ppt_x"/>
                                          </p:val>
                                        </p:tav>
                                      </p:tavLst>
                                    </p:anim>
                                    <p:anim calcmode="lin" valueType="num">
                                      <p:cBhvr additive="base">
                                        <p:cTn id="12" dur="500" fill="hold"/>
                                        <p:tgtEl>
                                          <p:spTgt spid="28"/>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500" fill="hold"/>
                                        <p:tgtEl>
                                          <p:spTgt spid="29"/>
                                        </p:tgtEl>
                                        <p:attrNameLst>
                                          <p:attrName>ppt_x</p:attrName>
                                        </p:attrNameLst>
                                      </p:cBhvr>
                                      <p:tavLst>
                                        <p:tav tm="0">
                                          <p:val>
                                            <p:strVal val="#ppt_x"/>
                                          </p:val>
                                        </p:tav>
                                        <p:tav tm="100000">
                                          <p:val>
                                            <p:strVal val="#ppt_x"/>
                                          </p:val>
                                        </p:tav>
                                      </p:tavLst>
                                    </p:anim>
                                    <p:anim calcmode="lin" valueType="num">
                                      <p:cBhvr additive="base">
                                        <p:cTn id="22"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8" grpId="0"/>
      <p:bldP spid="2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圆角 7"/>
          <p:cNvSpPr/>
          <p:nvPr/>
        </p:nvSpPr>
        <p:spPr>
          <a:xfrm>
            <a:off x="829582" y="1244400"/>
            <a:ext cx="4094151" cy="1917280"/>
          </a:xfrm>
          <a:prstGeom prst="roundRect">
            <a:avLst>
              <a:gd name="adj" fmla="val 5443"/>
            </a:avLst>
          </a:prstGeom>
          <a:blipFill rotWithShape="1">
            <a:blip r:embed="rId1"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grpSp>
        <p:nvGrpSpPr>
          <p:cNvPr id="7" name="组合 6"/>
          <p:cNvGrpSpPr/>
          <p:nvPr/>
        </p:nvGrpSpPr>
        <p:grpSpPr>
          <a:xfrm>
            <a:off x="5211675" y="1244374"/>
            <a:ext cx="4094151" cy="700576"/>
            <a:chOff x="843610" y="1767104"/>
            <a:chExt cx="4094151" cy="700576"/>
          </a:xfrm>
        </p:grpSpPr>
        <p:sp>
          <p:nvSpPr>
            <p:cNvPr id="5" name="文本框 4"/>
            <p:cNvSpPr txBox="1"/>
            <p:nvPr/>
          </p:nvSpPr>
          <p:spPr>
            <a:xfrm>
              <a:off x="1398773" y="1767104"/>
              <a:ext cx="3538988" cy="700576"/>
            </a:xfrm>
            <a:prstGeom prst="rect">
              <a:avLst/>
            </a:prstGeom>
            <a:noFill/>
          </p:spPr>
          <p:txBody>
            <a:bodyPr wrap="square" rtlCol="0">
              <a:spAutoFit/>
            </a:bodyPr>
            <a:lstStyle/>
            <a:p>
              <a:pPr algn="just">
                <a:lnSpc>
                  <a:spcPct val="150000"/>
                </a:lnSpc>
              </a:pPr>
              <a:r>
                <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请在此输入内容请在此输入内容请在此输入内容在此输入内容</a:t>
              </a:r>
              <a:endPar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grpSp>
          <p:nvGrpSpPr>
            <p:cNvPr id="4" name="组合 3"/>
            <p:cNvGrpSpPr/>
            <p:nvPr/>
          </p:nvGrpSpPr>
          <p:grpSpPr>
            <a:xfrm>
              <a:off x="843610" y="1917433"/>
              <a:ext cx="486030" cy="400110"/>
              <a:chOff x="873367" y="2032649"/>
              <a:chExt cx="486030" cy="400110"/>
            </a:xfrm>
          </p:grpSpPr>
          <p:sp>
            <p:nvSpPr>
              <p:cNvPr id="3" name="矩形: 圆角 2"/>
              <p:cNvSpPr/>
              <p:nvPr/>
            </p:nvSpPr>
            <p:spPr>
              <a:xfrm rot="2700000">
                <a:off x="924912" y="2036425"/>
                <a:ext cx="392558" cy="392558"/>
              </a:xfrm>
              <a:prstGeom prst="roundRect">
                <a:avLst>
                  <a:gd name="adj" fmla="val 13230"/>
                </a:avLst>
              </a:prstGeom>
              <a:solidFill>
                <a:srgbClr val="F17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6" name="文本框 5"/>
              <p:cNvSpPr txBox="1"/>
              <p:nvPr/>
            </p:nvSpPr>
            <p:spPr>
              <a:xfrm>
                <a:off x="873367" y="2032649"/>
                <a:ext cx="486030" cy="400110"/>
              </a:xfrm>
              <a:prstGeom prst="rect">
                <a:avLst/>
              </a:prstGeom>
              <a:noFill/>
            </p:spPr>
            <p:txBody>
              <a:bodyPr wrap="none" rtlCol="0">
                <a:spAutoFit/>
              </a:bodyPr>
              <a:lstStyle/>
              <a:p>
                <a:r>
                  <a:rPr lang="en-US" altLang="zh-CN" sz="2000">
                    <a:solidFill>
                      <a:schemeClr val="bg1"/>
                    </a:solidFill>
                    <a:latin typeface="Arial" panose="020B0604020202020204"/>
                    <a:ea typeface="微软雅黑" panose="020B0503020204020204" pitchFamily="34" charset="-122"/>
                    <a:sym typeface="Arial" panose="020B0604020202020204"/>
                  </a:rPr>
                  <a:t>01</a:t>
                </a:r>
                <a:endParaRPr lang="zh-CN" altLang="en-US" sz="2000">
                  <a:solidFill>
                    <a:schemeClr val="bg1"/>
                  </a:solidFill>
                  <a:latin typeface="Arial" panose="020B0604020202020204"/>
                  <a:ea typeface="微软雅黑" panose="020B0503020204020204" pitchFamily="34" charset="-122"/>
                  <a:sym typeface="Arial" panose="020B0604020202020204"/>
                </a:endParaRPr>
              </a:p>
            </p:txBody>
          </p:sp>
        </p:grpSp>
      </p:grpSp>
      <p:grpSp>
        <p:nvGrpSpPr>
          <p:cNvPr id="9" name="组合 8"/>
          <p:cNvGrpSpPr/>
          <p:nvPr/>
        </p:nvGrpSpPr>
        <p:grpSpPr>
          <a:xfrm>
            <a:off x="5211675" y="2308765"/>
            <a:ext cx="4094151" cy="700576"/>
            <a:chOff x="843610" y="1767104"/>
            <a:chExt cx="4094151" cy="700576"/>
          </a:xfrm>
        </p:grpSpPr>
        <p:sp>
          <p:nvSpPr>
            <p:cNvPr id="10" name="文本框 9"/>
            <p:cNvSpPr txBox="1"/>
            <p:nvPr/>
          </p:nvSpPr>
          <p:spPr>
            <a:xfrm>
              <a:off x="1398773" y="1767104"/>
              <a:ext cx="3538988" cy="700576"/>
            </a:xfrm>
            <a:prstGeom prst="rect">
              <a:avLst/>
            </a:prstGeom>
            <a:noFill/>
          </p:spPr>
          <p:txBody>
            <a:bodyPr wrap="square" rtlCol="0">
              <a:spAutoFit/>
            </a:bodyPr>
            <a:lstStyle/>
            <a:p>
              <a:pPr algn="just">
                <a:lnSpc>
                  <a:spcPct val="150000"/>
                </a:lnSpc>
              </a:pPr>
              <a:r>
                <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请在此输入内容请在此输入内容请在此输入内容在此输入内容</a:t>
              </a:r>
              <a:endPar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grpSp>
          <p:nvGrpSpPr>
            <p:cNvPr id="11" name="组合 10"/>
            <p:cNvGrpSpPr/>
            <p:nvPr/>
          </p:nvGrpSpPr>
          <p:grpSpPr>
            <a:xfrm>
              <a:off x="843610" y="1917433"/>
              <a:ext cx="486030" cy="400110"/>
              <a:chOff x="873367" y="2032649"/>
              <a:chExt cx="486030" cy="400110"/>
            </a:xfrm>
          </p:grpSpPr>
          <p:sp>
            <p:nvSpPr>
              <p:cNvPr id="12" name="矩形: 圆角 11"/>
              <p:cNvSpPr/>
              <p:nvPr/>
            </p:nvSpPr>
            <p:spPr>
              <a:xfrm rot="2700000">
                <a:off x="924912" y="2036425"/>
                <a:ext cx="392558" cy="392558"/>
              </a:xfrm>
              <a:prstGeom prst="roundRect">
                <a:avLst>
                  <a:gd name="adj" fmla="val 13230"/>
                </a:avLst>
              </a:prstGeom>
              <a:solidFill>
                <a:srgbClr val="1A34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13" name="文本框 12"/>
              <p:cNvSpPr txBox="1"/>
              <p:nvPr/>
            </p:nvSpPr>
            <p:spPr>
              <a:xfrm>
                <a:off x="873367" y="2032649"/>
                <a:ext cx="486030" cy="400110"/>
              </a:xfrm>
              <a:prstGeom prst="rect">
                <a:avLst/>
              </a:prstGeom>
              <a:noFill/>
            </p:spPr>
            <p:txBody>
              <a:bodyPr wrap="none" rtlCol="0">
                <a:spAutoFit/>
              </a:bodyPr>
              <a:lstStyle/>
              <a:p>
                <a:r>
                  <a:rPr lang="en-US" altLang="zh-CN" sz="2000">
                    <a:solidFill>
                      <a:schemeClr val="bg1"/>
                    </a:solidFill>
                    <a:latin typeface="Arial" panose="020B0604020202020204"/>
                    <a:ea typeface="微软雅黑" panose="020B0503020204020204" pitchFamily="34" charset="-122"/>
                    <a:sym typeface="Arial" panose="020B0604020202020204"/>
                  </a:rPr>
                  <a:t>02</a:t>
                </a:r>
                <a:endParaRPr lang="zh-CN" altLang="en-US" sz="2000">
                  <a:solidFill>
                    <a:schemeClr val="bg1"/>
                  </a:solidFill>
                  <a:latin typeface="Arial" panose="020B0604020202020204"/>
                  <a:ea typeface="微软雅黑" panose="020B0503020204020204" pitchFamily="34" charset="-122"/>
                  <a:sym typeface="Arial" panose="020B0604020202020204"/>
                </a:endParaRPr>
              </a:p>
            </p:txBody>
          </p:sp>
        </p:grpSp>
      </p:grpSp>
      <p:sp>
        <p:nvSpPr>
          <p:cNvPr id="38" name="文本框 37"/>
          <p:cNvSpPr txBox="1"/>
          <p:nvPr/>
        </p:nvSpPr>
        <p:spPr>
          <a:xfrm>
            <a:off x="690025" y="4104581"/>
            <a:ext cx="2571673" cy="1060450"/>
          </a:xfrm>
          <a:prstGeom prst="rect">
            <a:avLst/>
          </a:prstGeom>
          <a:noFill/>
        </p:spPr>
        <p:txBody>
          <a:bodyPr wrap="square" rtlCol="0">
            <a:spAutoFit/>
          </a:bodyPr>
          <a:lstStyle/>
          <a:p>
            <a:pPr algn="ctr">
              <a:lnSpc>
                <a:spcPct val="150000"/>
              </a:lnSpc>
            </a:pPr>
            <a:r>
              <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请在此输入内容请在此输入内容请在此输入内容在此输入内容在此输入内容</a:t>
            </a:r>
            <a:endPar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40" name="矩形: 圆角 39"/>
          <p:cNvSpPr/>
          <p:nvPr/>
        </p:nvSpPr>
        <p:spPr>
          <a:xfrm>
            <a:off x="1017992" y="3573900"/>
            <a:ext cx="1915741" cy="458364"/>
          </a:xfrm>
          <a:prstGeom prst="roundRect">
            <a:avLst>
              <a:gd name="adj" fmla="val 50000"/>
            </a:avLst>
          </a:prstGeom>
          <a:solidFill>
            <a:srgbClr val="1A34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Arial" panose="020B0604020202020204"/>
              <a:ea typeface="微软雅黑" panose="020B0503020204020204" pitchFamily="34" charset="-122"/>
              <a:sym typeface="Arial" panose="020B0604020202020204"/>
            </a:endParaRPr>
          </a:p>
        </p:txBody>
      </p:sp>
      <p:sp>
        <p:nvSpPr>
          <p:cNvPr id="41" name="文本框 40"/>
          <p:cNvSpPr txBox="1"/>
          <p:nvPr/>
        </p:nvSpPr>
        <p:spPr>
          <a:xfrm>
            <a:off x="1153487" y="3547304"/>
            <a:ext cx="1644750" cy="458908"/>
          </a:xfrm>
          <a:prstGeom prst="rect">
            <a:avLst/>
          </a:prstGeom>
          <a:noFill/>
        </p:spPr>
        <p:txBody>
          <a:bodyPr wrap="square" rtlCol="0">
            <a:spAutoFit/>
          </a:bodyPr>
          <a:lstStyle/>
          <a:p>
            <a:pPr algn="ctr">
              <a:lnSpc>
                <a:spcPct val="150000"/>
              </a:lnSpc>
            </a:pPr>
            <a:r>
              <a:rPr lang="zh-CN" altLang="en-US" b="1">
                <a:solidFill>
                  <a:schemeClr val="bg1"/>
                </a:solidFill>
                <a:latin typeface="Arial" panose="020B0604020202020204"/>
                <a:ea typeface="微软雅黑" panose="020B0503020204020204" pitchFamily="34" charset="-122"/>
                <a:sym typeface="Arial" panose="020B0604020202020204"/>
              </a:rPr>
              <a:t>添加标题</a:t>
            </a:r>
            <a:endParaRPr lang="zh-CN" altLang="en-US" b="1">
              <a:solidFill>
                <a:schemeClr val="bg1"/>
              </a:solidFill>
              <a:latin typeface="Arial" panose="020B0604020202020204"/>
              <a:ea typeface="微软雅黑" panose="020B0503020204020204" pitchFamily="34" charset="-122"/>
              <a:sym typeface="Arial" panose="020B0604020202020204"/>
            </a:endParaRPr>
          </a:p>
        </p:txBody>
      </p:sp>
      <p:sp>
        <p:nvSpPr>
          <p:cNvPr id="44" name="文本框 43"/>
          <p:cNvSpPr txBox="1"/>
          <p:nvPr/>
        </p:nvSpPr>
        <p:spPr>
          <a:xfrm>
            <a:off x="3712089" y="4104581"/>
            <a:ext cx="2571673" cy="1060450"/>
          </a:xfrm>
          <a:prstGeom prst="rect">
            <a:avLst/>
          </a:prstGeom>
          <a:noFill/>
        </p:spPr>
        <p:txBody>
          <a:bodyPr wrap="square" rtlCol="0">
            <a:spAutoFit/>
          </a:bodyPr>
          <a:lstStyle/>
          <a:p>
            <a:pPr algn="ctr">
              <a:lnSpc>
                <a:spcPct val="150000"/>
              </a:lnSpc>
            </a:pPr>
            <a:r>
              <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请在此输入内容请在此输入内容请在此输入内容在此输入内容在此输入内容</a:t>
            </a:r>
            <a:endPar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46" name="矩形: 圆角 45"/>
          <p:cNvSpPr/>
          <p:nvPr/>
        </p:nvSpPr>
        <p:spPr>
          <a:xfrm>
            <a:off x="4040056" y="3573900"/>
            <a:ext cx="1915741" cy="458364"/>
          </a:xfrm>
          <a:prstGeom prst="roundRect">
            <a:avLst>
              <a:gd name="adj" fmla="val 50000"/>
            </a:avLst>
          </a:prstGeom>
          <a:solidFill>
            <a:srgbClr val="F17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Arial" panose="020B0604020202020204"/>
              <a:ea typeface="微软雅黑" panose="020B0503020204020204" pitchFamily="34" charset="-122"/>
              <a:sym typeface="Arial" panose="020B0604020202020204"/>
            </a:endParaRPr>
          </a:p>
        </p:txBody>
      </p:sp>
      <p:sp>
        <p:nvSpPr>
          <p:cNvPr id="47" name="文本框 46"/>
          <p:cNvSpPr txBox="1"/>
          <p:nvPr/>
        </p:nvSpPr>
        <p:spPr>
          <a:xfrm>
            <a:off x="4175551" y="3547304"/>
            <a:ext cx="1644750" cy="458908"/>
          </a:xfrm>
          <a:prstGeom prst="rect">
            <a:avLst/>
          </a:prstGeom>
          <a:noFill/>
        </p:spPr>
        <p:txBody>
          <a:bodyPr wrap="square" rtlCol="0">
            <a:spAutoFit/>
          </a:bodyPr>
          <a:lstStyle/>
          <a:p>
            <a:pPr algn="ctr">
              <a:lnSpc>
                <a:spcPct val="150000"/>
              </a:lnSpc>
            </a:pPr>
            <a:r>
              <a:rPr lang="zh-CN" altLang="en-US" b="1" dirty="0">
                <a:solidFill>
                  <a:schemeClr val="bg1"/>
                </a:solidFill>
                <a:latin typeface="Arial" panose="020B0604020202020204"/>
                <a:ea typeface="微软雅黑" panose="020B0503020204020204" pitchFamily="34" charset="-122"/>
                <a:sym typeface="Arial" panose="020B0604020202020204"/>
              </a:rPr>
              <a:t>添加标题</a:t>
            </a:r>
            <a:endParaRPr lang="zh-CN" altLang="en-US" b="1" dirty="0">
              <a:solidFill>
                <a:schemeClr val="bg1"/>
              </a:solidFill>
              <a:latin typeface="Arial" panose="020B0604020202020204"/>
              <a:ea typeface="微软雅黑" panose="020B0503020204020204" pitchFamily="34" charset="-122"/>
              <a:sym typeface="Arial" panose="020B0604020202020204"/>
            </a:endParaRPr>
          </a:p>
        </p:txBody>
      </p:sp>
      <p:sp>
        <p:nvSpPr>
          <p:cNvPr id="49" name="文本框 48"/>
          <p:cNvSpPr txBox="1"/>
          <p:nvPr/>
        </p:nvSpPr>
        <p:spPr>
          <a:xfrm>
            <a:off x="6734153" y="4104581"/>
            <a:ext cx="2571673" cy="1060450"/>
          </a:xfrm>
          <a:prstGeom prst="rect">
            <a:avLst/>
          </a:prstGeom>
          <a:noFill/>
        </p:spPr>
        <p:txBody>
          <a:bodyPr wrap="square" rtlCol="0">
            <a:spAutoFit/>
          </a:bodyPr>
          <a:lstStyle/>
          <a:p>
            <a:pPr algn="ctr">
              <a:lnSpc>
                <a:spcPct val="150000"/>
              </a:lnSpc>
            </a:pPr>
            <a:r>
              <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请在此输入内容请在此输入内容请在此输入内容在此输入内容在此输入内容</a:t>
            </a:r>
            <a:endPar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51" name="矩形: 圆角 50"/>
          <p:cNvSpPr/>
          <p:nvPr/>
        </p:nvSpPr>
        <p:spPr>
          <a:xfrm>
            <a:off x="7062120" y="3573900"/>
            <a:ext cx="1915741" cy="458364"/>
          </a:xfrm>
          <a:prstGeom prst="roundRect">
            <a:avLst>
              <a:gd name="adj" fmla="val 50000"/>
            </a:avLst>
          </a:prstGeom>
          <a:solidFill>
            <a:srgbClr val="1A34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Arial" panose="020B0604020202020204"/>
              <a:ea typeface="微软雅黑" panose="020B0503020204020204" pitchFamily="34" charset="-122"/>
              <a:sym typeface="Arial" panose="020B0604020202020204"/>
            </a:endParaRPr>
          </a:p>
        </p:txBody>
      </p:sp>
      <p:sp>
        <p:nvSpPr>
          <p:cNvPr id="52" name="文本框 51"/>
          <p:cNvSpPr txBox="1"/>
          <p:nvPr/>
        </p:nvSpPr>
        <p:spPr>
          <a:xfrm>
            <a:off x="7197615" y="3547304"/>
            <a:ext cx="1644750" cy="458908"/>
          </a:xfrm>
          <a:prstGeom prst="rect">
            <a:avLst/>
          </a:prstGeom>
          <a:noFill/>
        </p:spPr>
        <p:txBody>
          <a:bodyPr wrap="square" rtlCol="0">
            <a:spAutoFit/>
          </a:bodyPr>
          <a:lstStyle/>
          <a:p>
            <a:pPr algn="ctr">
              <a:lnSpc>
                <a:spcPct val="150000"/>
              </a:lnSpc>
            </a:pPr>
            <a:r>
              <a:rPr lang="zh-CN" altLang="en-US" b="1">
                <a:solidFill>
                  <a:schemeClr val="bg1"/>
                </a:solidFill>
                <a:latin typeface="Arial" panose="020B0604020202020204"/>
                <a:ea typeface="微软雅黑" panose="020B0503020204020204" pitchFamily="34" charset="-122"/>
                <a:sym typeface="Arial" panose="020B0604020202020204"/>
              </a:rPr>
              <a:t>添加标题</a:t>
            </a:r>
            <a:endParaRPr lang="zh-CN" altLang="en-US" b="1">
              <a:solidFill>
                <a:schemeClr val="bg1"/>
              </a:solidFill>
              <a:latin typeface="Arial" panose="020B0604020202020204"/>
              <a:ea typeface="微软雅黑" panose="020B0503020204020204" pitchFamily="34" charset="-122"/>
              <a:sym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out)">
                                      <p:cBhvr>
                                        <p:cTn id="7" dur="500"/>
                                        <p:tgtEl>
                                          <p:spTgt spid="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flipV="1">
            <a:off x="4197044" y="2460321"/>
            <a:ext cx="1023857" cy="1023857"/>
          </a:xfrm>
          <a:prstGeom prst="ellipse">
            <a:avLst/>
          </a:prstGeom>
          <a:solidFill>
            <a:srgbClr val="1A34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4" name="弧形 3"/>
          <p:cNvSpPr/>
          <p:nvPr/>
        </p:nvSpPr>
        <p:spPr>
          <a:xfrm flipV="1">
            <a:off x="4105809" y="2367180"/>
            <a:ext cx="1206326" cy="1206326"/>
          </a:xfrm>
          <a:prstGeom prst="arc">
            <a:avLst>
              <a:gd name="adj1" fmla="val 10712075"/>
              <a:gd name="adj2" fmla="val 0"/>
            </a:avLst>
          </a:prstGeom>
          <a:ln>
            <a:solidFill>
              <a:srgbClr val="1A34BD"/>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cxnSp>
        <p:nvCxnSpPr>
          <p:cNvPr id="7" name="直接连接符 6"/>
          <p:cNvCxnSpPr/>
          <p:nvPr/>
        </p:nvCxnSpPr>
        <p:spPr>
          <a:xfrm>
            <a:off x="683716" y="2947534"/>
            <a:ext cx="3422092" cy="0"/>
          </a:xfrm>
          <a:prstGeom prst="line">
            <a:avLst/>
          </a:prstGeom>
          <a:ln>
            <a:solidFill>
              <a:srgbClr val="1A34BD"/>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4231996" y="2708733"/>
            <a:ext cx="1008851" cy="584775"/>
          </a:xfrm>
          <a:prstGeom prst="rect">
            <a:avLst/>
          </a:prstGeom>
          <a:noFill/>
        </p:spPr>
        <p:txBody>
          <a:bodyPr wrap="square" rtlCol="0">
            <a:spAutoFit/>
          </a:bodyPr>
          <a:lstStyle/>
          <a:p>
            <a:pPr algn="ctr"/>
            <a:r>
              <a:rPr lang="en-US" altLang="zh-CN" sz="3200">
                <a:solidFill>
                  <a:schemeClr val="bg1"/>
                </a:solidFill>
                <a:latin typeface="Arial" panose="020B0604020202020204"/>
                <a:ea typeface="微软雅黑" panose="020B0503020204020204" pitchFamily="34" charset="-122"/>
                <a:sym typeface="Arial" panose="020B0604020202020204"/>
              </a:rPr>
              <a:t>60</a:t>
            </a:r>
            <a:r>
              <a:rPr lang="en-US" altLang="zh-CN">
                <a:solidFill>
                  <a:schemeClr val="bg1"/>
                </a:solidFill>
                <a:latin typeface="Arial" panose="020B0604020202020204"/>
                <a:ea typeface="微软雅黑" panose="020B0503020204020204" pitchFamily="34" charset="-122"/>
                <a:sym typeface="Arial" panose="020B0604020202020204"/>
              </a:rPr>
              <a:t>%</a:t>
            </a:r>
            <a:endParaRPr lang="zh-CN" altLang="en-US" sz="2000">
              <a:solidFill>
                <a:schemeClr val="bg1"/>
              </a:solidFill>
              <a:latin typeface="Arial" panose="020B0604020202020204"/>
              <a:ea typeface="微软雅黑" panose="020B0503020204020204" pitchFamily="34" charset="-122"/>
              <a:sym typeface="Arial" panose="020B0604020202020204"/>
            </a:endParaRPr>
          </a:p>
        </p:txBody>
      </p:sp>
      <p:sp>
        <p:nvSpPr>
          <p:cNvPr id="22" name="椭圆 21"/>
          <p:cNvSpPr/>
          <p:nvPr/>
        </p:nvSpPr>
        <p:spPr>
          <a:xfrm flipH="1" flipV="1">
            <a:off x="4960415" y="1436735"/>
            <a:ext cx="1023857" cy="1023857"/>
          </a:xfrm>
          <a:prstGeom prst="ellipse">
            <a:avLst/>
          </a:prstGeom>
          <a:solidFill>
            <a:srgbClr val="F17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23" name="弧形 22"/>
          <p:cNvSpPr/>
          <p:nvPr/>
        </p:nvSpPr>
        <p:spPr>
          <a:xfrm flipH="1" flipV="1">
            <a:off x="4869180" y="1343594"/>
            <a:ext cx="1206326" cy="1206326"/>
          </a:xfrm>
          <a:prstGeom prst="arc">
            <a:avLst>
              <a:gd name="adj1" fmla="val 10712075"/>
              <a:gd name="adj2" fmla="val 0"/>
            </a:avLst>
          </a:prstGeom>
          <a:ln>
            <a:solidFill>
              <a:srgbClr val="F1794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cxnSp>
        <p:nvCxnSpPr>
          <p:cNvPr id="20" name="直接连接符 19"/>
          <p:cNvCxnSpPr/>
          <p:nvPr/>
        </p:nvCxnSpPr>
        <p:spPr>
          <a:xfrm flipH="1">
            <a:off x="6075507" y="1923948"/>
            <a:ext cx="3179704" cy="0"/>
          </a:xfrm>
          <a:prstGeom prst="line">
            <a:avLst/>
          </a:prstGeom>
          <a:ln>
            <a:solidFill>
              <a:srgbClr val="F17947"/>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flipH="1">
            <a:off x="4940468" y="1685147"/>
            <a:ext cx="1008851" cy="584775"/>
          </a:xfrm>
          <a:prstGeom prst="rect">
            <a:avLst/>
          </a:prstGeom>
          <a:noFill/>
        </p:spPr>
        <p:txBody>
          <a:bodyPr wrap="square" rtlCol="0">
            <a:spAutoFit/>
          </a:bodyPr>
          <a:lstStyle/>
          <a:p>
            <a:pPr algn="ctr"/>
            <a:r>
              <a:rPr lang="en-US" altLang="zh-CN" sz="3200">
                <a:solidFill>
                  <a:schemeClr val="bg1"/>
                </a:solidFill>
                <a:latin typeface="Arial" panose="020B0604020202020204"/>
                <a:ea typeface="微软雅黑" panose="020B0503020204020204" pitchFamily="34" charset="-122"/>
                <a:sym typeface="Arial" panose="020B0604020202020204"/>
              </a:rPr>
              <a:t>48</a:t>
            </a:r>
            <a:r>
              <a:rPr lang="en-US" altLang="zh-CN">
                <a:solidFill>
                  <a:schemeClr val="bg1"/>
                </a:solidFill>
                <a:latin typeface="Arial" panose="020B0604020202020204"/>
                <a:ea typeface="微软雅黑" panose="020B0503020204020204" pitchFamily="34" charset="-122"/>
                <a:sym typeface="Arial" panose="020B0604020202020204"/>
              </a:rPr>
              <a:t>%</a:t>
            </a:r>
            <a:endParaRPr lang="zh-CN" altLang="en-US" sz="2000">
              <a:solidFill>
                <a:schemeClr val="bg1"/>
              </a:solidFill>
              <a:latin typeface="Arial" panose="020B0604020202020204"/>
              <a:ea typeface="微软雅黑" panose="020B0503020204020204" pitchFamily="34" charset="-122"/>
              <a:sym typeface="Arial" panose="020B0604020202020204"/>
            </a:endParaRPr>
          </a:p>
        </p:txBody>
      </p:sp>
      <p:sp>
        <p:nvSpPr>
          <p:cNvPr id="26" name="文本框 25"/>
          <p:cNvSpPr txBox="1"/>
          <p:nvPr/>
        </p:nvSpPr>
        <p:spPr>
          <a:xfrm>
            <a:off x="5988401" y="832018"/>
            <a:ext cx="1569660" cy="369332"/>
          </a:xfrm>
          <a:prstGeom prst="rect">
            <a:avLst/>
          </a:prstGeom>
          <a:noFill/>
        </p:spPr>
        <p:txBody>
          <a:bodyPr wrap="none" rtlCol="0">
            <a:spAutoFit/>
          </a:bodyPr>
          <a:lstStyle/>
          <a:p>
            <a:r>
              <a:rPr lang="zh-CN" altLang="en-US" b="1">
                <a:solidFill>
                  <a:schemeClr val="tx1">
                    <a:lumMod val="75000"/>
                    <a:lumOff val="25000"/>
                  </a:schemeClr>
                </a:solidFill>
                <a:latin typeface="Arial" panose="020B0604020202020204"/>
                <a:ea typeface="微软雅黑" panose="020B0503020204020204" pitchFamily="34" charset="-122"/>
                <a:sym typeface="Arial" panose="020B0604020202020204"/>
              </a:rPr>
              <a:t>点击添加标题</a:t>
            </a:r>
            <a:endParaRPr lang="zh-CN" altLang="en-US" b="1">
              <a:solidFill>
                <a:schemeClr val="tx1">
                  <a:lumMod val="75000"/>
                  <a:lumOff val="25000"/>
                </a:schemeClr>
              </a:solidFill>
              <a:latin typeface="Arial" panose="020B0604020202020204"/>
              <a:ea typeface="微软雅黑" panose="020B0503020204020204" pitchFamily="34" charset="-122"/>
              <a:sym typeface="Arial" panose="020B0604020202020204"/>
            </a:endParaRPr>
          </a:p>
        </p:txBody>
      </p:sp>
      <p:sp>
        <p:nvSpPr>
          <p:cNvPr id="27" name="文本框 26"/>
          <p:cNvSpPr txBox="1"/>
          <p:nvPr/>
        </p:nvSpPr>
        <p:spPr>
          <a:xfrm>
            <a:off x="5984272" y="1122114"/>
            <a:ext cx="3437078" cy="700576"/>
          </a:xfrm>
          <a:prstGeom prst="rect">
            <a:avLst/>
          </a:prstGeom>
          <a:noFill/>
        </p:spPr>
        <p:txBody>
          <a:bodyPr wrap="square" rtlCol="0">
            <a:spAutoFit/>
          </a:bodyPr>
          <a:lstStyle/>
          <a:p>
            <a:pPr algn="just">
              <a:lnSpc>
                <a:spcPct val="150000"/>
              </a:lnSpc>
            </a:pPr>
            <a:r>
              <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请在此输入内容请在此输入内容请在此输入内容在此输入内容</a:t>
            </a:r>
            <a:endPar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29" name="文本框 28"/>
          <p:cNvSpPr txBox="1"/>
          <p:nvPr/>
        </p:nvSpPr>
        <p:spPr>
          <a:xfrm>
            <a:off x="683716" y="1839654"/>
            <a:ext cx="1569660" cy="369332"/>
          </a:xfrm>
          <a:prstGeom prst="rect">
            <a:avLst/>
          </a:prstGeom>
          <a:noFill/>
        </p:spPr>
        <p:txBody>
          <a:bodyPr wrap="none" rtlCol="0">
            <a:spAutoFit/>
          </a:bodyPr>
          <a:lstStyle/>
          <a:p>
            <a:r>
              <a:rPr lang="zh-CN" altLang="en-US" b="1" dirty="0">
                <a:solidFill>
                  <a:schemeClr val="tx1">
                    <a:lumMod val="75000"/>
                    <a:lumOff val="25000"/>
                  </a:schemeClr>
                </a:solidFill>
                <a:latin typeface="Arial" panose="020B0604020202020204"/>
                <a:ea typeface="微软雅黑" panose="020B0503020204020204" pitchFamily="34" charset="-122"/>
                <a:sym typeface="Arial" panose="020B0604020202020204"/>
              </a:rPr>
              <a:t>点击添加标题</a:t>
            </a:r>
            <a:endParaRPr lang="zh-CN" altLang="en-US" b="1" dirty="0">
              <a:solidFill>
                <a:schemeClr val="tx1">
                  <a:lumMod val="75000"/>
                  <a:lumOff val="25000"/>
                </a:schemeClr>
              </a:solidFill>
              <a:latin typeface="Arial" panose="020B0604020202020204"/>
              <a:ea typeface="微软雅黑" panose="020B0503020204020204" pitchFamily="34" charset="-122"/>
              <a:sym typeface="Arial" panose="020B0604020202020204"/>
            </a:endParaRPr>
          </a:p>
        </p:txBody>
      </p:sp>
      <p:sp>
        <p:nvSpPr>
          <p:cNvPr id="30" name="文本框 29"/>
          <p:cNvSpPr txBox="1"/>
          <p:nvPr/>
        </p:nvSpPr>
        <p:spPr>
          <a:xfrm>
            <a:off x="679587" y="2129750"/>
            <a:ext cx="3506792" cy="700576"/>
          </a:xfrm>
          <a:prstGeom prst="rect">
            <a:avLst/>
          </a:prstGeom>
          <a:noFill/>
        </p:spPr>
        <p:txBody>
          <a:bodyPr wrap="square" rtlCol="0">
            <a:spAutoFit/>
          </a:bodyPr>
          <a:lstStyle/>
          <a:p>
            <a:pPr algn="just">
              <a:lnSpc>
                <a:spcPct val="150000"/>
              </a:lnSpc>
            </a:pPr>
            <a:r>
              <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请在此输入内容请在此输入内容请在此输入内容在此输入内容</a:t>
            </a:r>
            <a:endPar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57" name="椭圆 56"/>
          <p:cNvSpPr/>
          <p:nvPr/>
        </p:nvSpPr>
        <p:spPr>
          <a:xfrm flipV="1">
            <a:off x="4440679" y="4114026"/>
            <a:ext cx="1023857" cy="1023857"/>
          </a:xfrm>
          <a:prstGeom prst="ellipse">
            <a:avLst/>
          </a:prstGeom>
          <a:solidFill>
            <a:srgbClr val="1A34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58" name="弧形 57"/>
          <p:cNvSpPr/>
          <p:nvPr/>
        </p:nvSpPr>
        <p:spPr>
          <a:xfrm flipV="1">
            <a:off x="4349444" y="4020885"/>
            <a:ext cx="1206326" cy="1206326"/>
          </a:xfrm>
          <a:prstGeom prst="arc">
            <a:avLst>
              <a:gd name="adj1" fmla="val 10712075"/>
              <a:gd name="adj2" fmla="val 0"/>
            </a:avLst>
          </a:prstGeom>
          <a:ln>
            <a:solidFill>
              <a:srgbClr val="1A34BD"/>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cxnSp>
        <p:nvCxnSpPr>
          <p:cNvPr id="56" name="直接连接符 55"/>
          <p:cNvCxnSpPr/>
          <p:nvPr/>
        </p:nvCxnSpPr>
        <p:spPr>
          <a:xfrm>
            <a:off x="927351" y="4601239"/>
            <a:ext cx="3422092" cy="0"/>
          </a:xfrm>
          <a:prstGeom prst="line">
            <a:avLst/>
          </a:prstGeom>
          <a:ln>
            <a:solidFill>
              <a:srgbClr val="1A34BD"/>
            </a:solidFill>
          </a:ln>
        </p:spPr>
        <p:style>
          <a:lnRef idx="1">
            <a:schemeClr val="accent1"/>
          </a:lnRef>
          <a:fillRef idx="0">
            <a:schemeClr val="accent1"/>
          </a:fillRef>
          <a:effectRef idx="0">
            <a:schemeClr val="accent1"/>
          </a:effectRef>
          <a:fontRef idx="minor">
            <a:schemeClr val="tx1"/>
          </a:fontRef>
        </p:style>
      </p:cxnSp>
      <p:sp>
        <p:nvSpPr>
          <p:cNvPr id="54" name="文本框 53"/>
          <p:cNvSpPr txBox="1"/>
          <p:nvPr/>
        </p:nvSpPr>
        <p:spPr>
          <a:xfrm>
            <a:off x="4475631" y="4362438"/>
            <a:ext cx="1008851" cy="584775"/>
          </a:xfrm>
          <a:prstGeom prst="rect">
            <a:avLst/>
          </a:prstGeom>
          <a:noFill/>
        </p:spPr>
        <p:txBody>
          <a:bodyPr wrap="square" rtlCol="0">
            <a:spAutoFit/>
          </a:bodyPr>
          <a:lstStyle/>
          <a:p>
            <a:pPr algn="ctr"/>
            <a:r>
              <a:rPr lang="en-US" altLang="zh-CN" sz="3200">
                <a:solidFill>
                  <a:schemeClr val="bg1"/>
                </a:solidFill>
                <a:latin typeface="Arial" panose="020B0604020202020204"/>
                <a:ea typeface="微软雅黑" panose="020B0503020204020204" pitchFamily="34" charset="-122"/>
                <a:sym typeface="Arial" panose="020B0604020202020204"/>
              </a:rPr>
              <a:t>68</a:t>
            </a:r>
            <a:r>
              <a:rPr lang="en-US" altLang="zh-CN">
                <a:solidFill>
                  <a:schemeClr val="bg1"/>
                </a:solidFill>
                <a:latin typeface="Arial" panose="020B0604020202020204"/>
                <a:ea typeface="微软雅黑" panose="020B0503020204020204" pitchFamily="34" charset="-122"/>
                <a:sym typeface="Arial" panose="020B0604020202020204"/>
              </a:rPr>
              <a:t>%</a:t>
            </a:r>
            <a:endParaRPr lang="zh-CN" altLang="en-US" sz="2000">
              <a:solidFill>
                <a:schemeClr val="bg1"/>
              </a:solidFill>
              <a:latin typeface="Arial" panose="020B0604020202020204"/>
              <a:ea typeface="微软雅黑" panose="020B0503020204020204" pitchFamily="34" charset="-122"/>
              <a:sym typeface="Arial" panose="020B0604020202020204"/>
            </a:endParaRPr>
          </a:p>
        </p:txBody>
      </p:sp>
      <p:sp>
        <p:nvSpPr>
          <p:cNvPr id="64" name="椭圆 63"/>
          <p:cNvSpPr/>
          <p:nvPr/>
        </p:nvSpPr>
        <p:spPr>
          <a:xfrm flipH="1" flipV="1">
            <a:off x="5204050" y="3183851"/>
            <a:ext cx="1023857" cy="1023857"/>
          </a:xfrm>
          <a:prstGeom prst="ellipse">
            <a:avLst/>
          </a:prstGeom>
          <a:solidFill>
            <a:srgbClr val="F17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65" name="弧形 64"/>
          <p:cNvSpPr/>
          <p:nvPr/>
        </p:nvSpPr>
        <p:spPr>
          <a:xfrm flipH="1" flipV="1">
            <a:off x="5112815" y="3090710"/>
            <a:ext cx="1206326" cy="1206326"/>
          </a:xfrm>
          <a:prstGeom prst="arc">
            <a:avLst>
              <a:gd name="adj1" fmla="val 10712075"/>
              <a:gd name="adj2" fmla="val 0"/>
            </a:avLst>
          </a:prstGeom>
          <a:ln>
            <a:solidFill>
              <a:srgbClr val="F1794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cxnSp>
        <p:nvCxnSpPr>
          <p:cNvPr id="63" name="直接连接符 62"/>
          <p:cNvCxnSpPr/>
          <p:nvPr/>
        </p:nvCxnSpPr>
        <p:spPr>
          <a:xfrm flipH="1">
            <a:off x="6319142" y="3671064"/>
            <a:ext cx="3179704" cy="0"/>
          </a:xfrm>
          <a:prstGeom prst="line">
            <a:avLst/>
          </a:prstGeom>
          <a:ln>
            <a:solidFill>
              <a:srgbClr val="F17947"/>
            </a:solidFill>
          </a:ln>
        </p:spPr>
        <p:style>
          <a:lnRef idx="1">
            <a:schemeClr val="accent1"/>
          </a:lnRef>
          <a:fillRef idx="0">
            <a:schemeClr val="accent1"/>
          </a:fillRef>
          <a:effectRef idx="0">
            <a:schemeClr val="accent1"/>
          </a:effectRef>
          <a:fontRef idx="minor">
            <a:schemeClr val="tx1"/>
          </a:fontRef>
        </p:style>
      </p:cxnSp>
      <p:sp>
        <p:nvSpPr>
          <p:cNvPr id="61" name="文本框 60"/>
          <p:cNvSpPr txBox="1"/>
          <p:nvPr/>
        </p:nvSpPr>
        <p:spPr>
          <a:xfrm flipH="1">
            <a:off x="5184103" y="3432263"/>
            <a:ext cx="1008851" cy="584775"/>
          </a:xfrm>
          <a:prstGeom prst="rect">
            <a:avLst/>
          </a:prstGeom>
          <a:noFill/>
        </p:spPr>
        <p:txBody>
          <a:bodyPr wrap="square" rtlCol="0">
            <a:spAutoFit/>
          </a:bodyPr>
          <a:lstStyle/>
          <a:p>
            <a:pPr algn="ctr"/>
            <a:r>
              <a:rPr lang="en-US" altLang="zh-CN" sz="3200">
                <a:solidFill>
                  <a:schemeClr val="bg1"/>
                </a:solidFill>
                <a:latin typeface="Arial" panose="020B0604020202020204"/>
                <a:ea typeface="微软雅黑" panose="020B0503020204020204" pitchFamily="34" charset="-122"/>
                <a:sym typeface="Arial" panose="020B0604020202020204"/>
              </a:rPr>
              <a:t>72</a:t>
            </a:r>
            <a:r>
              <a:rPr lang="en-US" altLang="zh-CN">
                <a:solidFill>
                  <a:schemeClr val="bg1"/>
                </a:solidFill>
                <a:latin typeface="Arial" panose="020B0604020202020204"/>
                <a:ea typeface="微软雅黑" panose="020B0503020204020204" pitchFamily="34" charset="-122"/>
                <a:sym typeface="Arial" panose="020B0604020202020204"/>
              </a:rPr>
              <a:t>%</a:t>
            </a:r>
            <a:endParaRPr lang="zh-CN" altLang="en-US" sz="2000">
              <a:solidFill>
                <a:schemeClr val="bg1"/>
              </a:solidFill>
              <a:latin typeface="Arial" panose="020B0604020202020204"/>
              <a:ea typeface="微软雅黑" panose="020B0503020204020204" pitchFamily="34" charset="-122"/>
              <a:sym typeface="Arial" panose="020B0604020202020204"/>
            </a:endParaRPr>
          </a:p>
        </p:txBody>
      </p:sp>
      <p:sp>
        <p:nvSpPr>
          <p:cNvPr id="67" name="文本框 66"/>
          <p:cNvSpPr txBox="1"/>
          <p:nvPr/>
        </p:nvSpPr>
        <p:spPr>
          <a:xfrm>
            <a:off x="6232036" y="2480745"/>
            <a:ext cx="1569660" cy="369332"/>
          </a:xfrm>
          <a:prstGeom prst="rect">
            <a:avLst/>
          </a:prstGeom>
          <a:noFill/>
        </p:spPr>
        <p:txBody>
          <a:bodyPr wrap="none" rtlCol="0">
            <a:spAutoFit/>
          </a:bodyPr>
          <a:lstStyle/>
          <a:p>
            <a:r>
              <a:rPr lang="zh-CN" altLang="en-US" b="1">
                <a:solidFill>
                  <a:schemeClr val="tx1">
                    <a:lumMod val="75000"/>
                    <a:lumOff val="25000"/>
                  </a:schemeClr>
                </a:solidFill>
                <a:latin typeface="Arial" panose="020B0604020202020204"/>
                <a:ea typeface="微软雅黑" panose="020B0503020204020204" pitchFamily="34" charset="-122"/>
                <a:sym typeface="Arial" panose="020B0604020202020204"/>
              </a:rPr>
              <a:t>点击添加标题</a:t>
            </a:r>
            <a:endParaRPr lang="zh-CN" altLang="en-US" b="1">
              <a:solidFill>
                <a:schemeClr val="tx1">
                  <a:lumMod val="75000"/>
                  <a:lumOff val="25000"/>
                </a:schemeClr>
              </a:solidFill>
              <a:latin typeface="Arial" panose="020B0604020202020204"/>
              <a:ea typeface="微软雅黑" panose="020B0503020204020204" pitchFamily="34" charset="-122"/>
              <a:sym typeface="Arial" panose="020B0604020202020204"/>
            </a:endParaRPr>
          </a:p>
        </p:txBody>
      </p:sp>
      <p:sp>
        <p:nvSpPr>
          <p:cNvPr id="68" name="文本框 67"/>
          <p:cNvSpPr txBox="1"/>
          <p:nvPr/>
        </p:nvSpPr>
        <p:spPr>
          <a:xfrm>
            <a:off x="6227907" y="2770841"/>
            <a:ext cx="3437078" cy="700576"/>
          </a:xfrm>
          <a:prstGeom prst="rect">
            <a:avLst/>
          </a:prstGeom>
          <a:noFill/>
        </p:spPr>
        <p:txBody>
          <a:bodyPr wrap="square" rtlCol="0">
            <a:spAutoFit/>
          </a:bodyPr>
          <a:lstStyle/>
          <a:p>
            <a:pPr algn="just">
              <a:lnSpc>
                <a:spcPct val="150000"/>
              </a:lnSpc>
            </a:pPr>
            <a:r>
              <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请在此输入内容请在此输入内容请在此输入内容在此输入内容</a:t>
            </a:r>
            <a:endPar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70" name="文本框 69"/>
          <p:cNvSpPr txBox="1"/>
          <p:nvPr/>
        </p:nvSpPr>
        <p:spPr>
          <a:xfrm>
            <a:off x="927351" y="3488381"/>
            <a:ext cx="1569660" cy="369332"/>
          </a:xfrm>
          <a:prstGeom prst="rect">
            <a:avLst/>
          </a:prstGeom>
          <a:noFill/>
        </p:spPr>
        <p:txBody>
          <a:bodyPr wrap="none" rtlCol="0">
            <a:spAutoFit/>
          </a:bodyPr>
          <a:lstStyle/>
          <a:p>
            <a:r>
              <a:rPr lang="zh-CN" altLang="en-US" b="1">
                <a:solidFill>
                  <a:schemeClr val="tx1">
                    <a:lumMod val="75000"/>
                    <a:lumOff val="25000"/>
                  </a:schemeClr>
                </a:solidFill>
                <a:latin typeface="Arial" panose="020B0604020202020204"/>
                <a:ea typeface="微软雅黑" panose="020B0503020204020204" pitchFamily="34" charset="-122"/>
                <a:sym typeface="Arial" panose="020B0604020202020204"/>
              </a:rPr>
              <a:t>点击添加标题</a:t>
            </a:r>
            <a:endParaRPr lang="zh-CN" altLang="en-US" b="1">
              <a:solidFill>
                <a:schemeClr val="tx1">
                  <a:lumMod val="75000"/>
                  <a:lumOff val="25000"/>
                </a:schemeClr>
              </a:solidFill>
              <a:latin typeface="Arial" panose="020B0604020202020204"/>
              <a:ea typeface="微软雅黑" panose="020B0503020204020204" pitchFamily="34" charset="-122"/>
              <a:sym typeface="Arial" panose="020B0604020202020204"/>
            </a:endParaRPr>
          </a:p>
        </p:txBody>
      </p:sp>
      <p:sp>
        <p:nvSpPr>
          <p:cNvPr id="71" name="文本框 70"/>
          <p:cNvSpPr txBox="1"/>
          <p:nvPr/>
        </p:nvSpPr>
        <p:spPr>
          <a:xfrm>
            <a:off x="923222" y="3778477"/>
            <a:ext cx="3506792" cy="700576"/>
          </a:xfrm>
          <a:prstGeom prst="rect">
            <a:avLst/>
          </a:prstGeom>
          <a:noFill/>
        </p:spPr>
        <p:txBody>
          <a:bodyPr wrap="square" rtlCol="0">
            <a:spAutoFit/>
          </a:bodyPr>
          <a:lstStyle/>
          <a:p>
            <a:pPr algn="just">
              <a:lnSpc>
                <a:spcPct val="150000"/>
              </a:lnSpc>
            </a:pPr>
            <a:r>
              <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请在此输入内容请在此输入内容请在此输入内容在此输入内容</a:t>
            </a:r>
            <a:endPar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936858" y="1470081"/>
            <a:ext cx="3905795" cy="1560842"/>
            <a:chOff x="875211" y="1375439"/>
            <a:chExt cx="3905795" cy="1560842"/>
          </a:xfrm>
        </p:grpSpPr>
        <p:grpSp>
          <p:nvGrpSpPr>
            <p:cNvPr id="6" name="组合 5"/>
            <p:cNvGrpSpPr/>
            <p:nvPr/>
          </p:nvGrpSpPr>
          <p:grpSpPr>
            <a:xfrm>
              <a:off x="875211" y="1375439"/>
              <a:ext cx="3905795" cy="1560842"/>
              <a:chOff x="875211" y="1375439"/>
              <a:chExt cx="3905795" cy="1560842"/>
            </a:xfrm>
          </p:grpSpPr>
          <p:sp>
            <p:nvSpPr>
              <p:cNvPr id="2" name="矩形: 圆角 1"/>
              <p:cNvSpPr/>
              <p:nvPr/>
            </p:nvSpPr>
            <p:spPr>
              <a:xfrm>
                <a:off x="875211" y="1375439"/>
                <a:ext cx="3905795" cy="1302447"/>
              </a:xfrm>
              <a:prstGeom prst="roundRect">
                <a:avLst>
                  <a:gd name="adj" fmla="val 4861"/>
                </a:avLst>
              </a:prstGeom>
              <a:solidFill>
                <a:schemeClr val="bg1"/>
              </a:solidFill>
              <a:ln>
                <a:solidFill>
                  <a:srgbClr val="F179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4" name="矩形: 圆角 3"/>
              <p:cNvSpPr/>
              <p:nvPr/>
            </p:nvSpPr>
            <p:spPr>
              <a:xfrm>
                <a:off x="3955143" y="2280235"/>
                <a:ext cx="656046" cy="656046"/>
              </a:xfrm>
              <a:prstGeom prst="roundRect">
                <a:avLst/>
              </a:prstGeom>
              <a:solidFill>
                <a:srgbClr val="F17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grpSp>
        <p:sp>
          <p:nvSpPr>
            <p:cNvPr id="8" name="文本框 7"/>
            <p:cNvSpPr txBox="1"/>
            <p:nvPr/>
          </p:nvSpPr>
          <p:spPr>
            <a:xfrm>
              <a:off x="977498" y="1496279"/>
              <a:ext cx="3633691" cy="1060450"/>
            </a:xfrm>
            <a:prstGeom prst="rect">
              <a:avLst/>
            </a:prstGeom>
            <a:noFill/>
          </p:spPr>
          <p:txBody>
            <a:bodyPr wrap="square" rtlCol="0">
              <a:spAutoFit/>
            </a:bodyPr>
            <a:lstStyle/>
            <a:p>
              <a:pPr algn="just">
                <a:lnSpc>
                  <a:spcPct val="150000"/>
                </a:lnSpc>
              </a:pPr>
              <a:r>
                <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请在此输入内容请在此输入内容请在此输入内容在此输入内容在此输入内容请在此输入内容请在此输入内容</a:t>
              </a:r>
              <a:endPar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9" name="文本框 8"/>
            <p:cNvSpPr txBox="1"/>
            <p:nvPr/>
          </p:nvSpPr>
          <p:spPr>
            <a:xfrm>
              <a:off x="3955143" y="2271751"/>
              <a:ext cx="656046" cy="581057"/>
            </a:xfrm>
            <a:prstGeom prst="rect">
              <a:avLst/>
            </a:prstGeom>
            <a:noFill/>
          </p:spPr>
          <p:txBody>
            <a:bodyPr wrap="square" rtlCol="0">
              <a:spAutoFit/>
            </a:bodyPr>
            <a:lstStyle/>
            <a:p>
              <a:pPr algn="ctr">
                <a:lnSpc>
                  <a:spcPct val="150000"/>
                </a:lnSpc>
              </a:pPr>
              <a:r>
                <a:rPr lang="en-US" altLang="zh-CN" sz="2400">
                  <a:solidFill>
                    <a:schemeClr val="bg1"/>
                  </a:solidFill>
                  <a:latin typeface="Arial" panose="020B0604020202020204"/>
                  <a:ea typeface="微软雅黑" panose="020B0503020204020204" pitchFamily="34" charset="-122"/>
                  <a:sym typeface="Arial" panose="020B0604020202020204"/>
                </a:rPr>
                <a:t>01</a:t>
              </a:r>
              <a:endParaRPr lang="zh-CN" altLang="en-US" sz="2400">
                <a:solidFill>
                  <a:schemeClr val="bg1"/>
                </a:solidFill>
                <a:latin typeface="Arial" panose="020B0604020202020204"/>
                <a:ea typeface="微软雅黑" panose="020B0503020204020204" pitchFamily="34" charset="-122"/>
                <a:sym typeface="Arial" panose="020B0604020202020204"/>
              </a:endParaRPr>
            </a:p>
          </p:txBody>
        </p:sp>
      </p:grpSp>
      <p:grpSp>
        <p:nvGrpSpPr>
          <p:cNvPr id="11" name="组合 10"/>
          <p:cNvGrpSpPr/>
          <p:nvPr/>
        </p:nvGrpSpPr>
        <p:grpSpPr>
          <a:xfrm>
            <a:off x="5338354" y="1470081"/>
            <a:ext cx="3905795" cy="1560842"/>
            <a:chOff x="875211" y="1375439"/>
            <a:chExt cx="3905795" cy="1560842"/>
          </a:xfrm>
        </p:grpSpPr>
        <p:grpSp>
          <p:nvGrpSpPr>
            <p:cNvPr id="12" name="组合 11"/>
            <p:cNvGrpSpPr/>
            <p:nvPr/>
          </p:nvGrpSpPr>
          <p:grpSpPr>
            <a:xfrm>
              <a:off x="875211" y="1375439"/>
              <a:ext cx="3905795" cy="1560842"/>
              <a:chOff x="875211" y="1375439"/>
              <a:chExt cx="3905795" cy="1560842"/>
            </a:xfrm>
          </p:grpSpPr>
          <p:sp>
            <p:nvSpPr>
              <p:cNvPr id="15" name="矩形: 圆角 14"/>
              <p:cNvSpPr/>
              <p:nvPr/>
            </p:nvSpPr>
            <p:spPr>
              <a:xfrm>
                <a:off x="875211" y="1375439"/>
                <a:ext cx="3905795" cy="1302447"/>
              </a:xfrm>
              <a:prstGeom prst="roundRect">
                <a:avLst>
                  <a:gd name="adj" fmla="val 4861"/>
                </a:avLst>
              </a:prstGeom>
              <a:solidFill>
                <a:schemeClr val="bg1"/>
              </a:solidFill>
              <a:ln>
                <a:solidFill>
                  <a:srgbClr val="1A34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16" name="矩形: 圆角 15"/>
              <p:cNvSpPr/>
              <p:nvPr/>
            </p:nvSpPr>
            <p:spPr>
              <a:xfrm>
                <a:off x="3955143" y="2280235"/>
                <a:ext cx="656046" cy="656046"/>
              </a:xfrm>
              <a:prstGeom prst="roundRect">
                <a:avLst/>
              </a:prstGeom>
              <a:solidFill>
                <a:srgbClr val="1A34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grpSp>
        <p:sp>
          <p:nvSpPr>
            <p:cNvPr id="13" name="文本框 12"/>
            <p:cNvSpPr txBox="1"/>
            <p:nvPr/>
          </p:nvSpPr>
          <p:spPr>
            <a:xfrm>
              <a:off x="977498" y="1437224"/>
              <a:ext cx="3633691" cy="1060450"/>
            </a:xfrm>
            <a:prstGeom prst="rect">
              <a:avLst/>
            </a:prstGeom>
            <a:noFill/>
          </p:spPr>
          <p:txBody>
            <a:bodyPr wrap="square" rtlCol="0">
              <a:spAutoFit/>
            </a:bodyPr>
            <a:lstStyle/>
            <a:p>
              <a:pPr algn="just">
                <a:lnSpc>
                  <a:spcPct val="150000"/>
                </a:lnSpc>
              </a:pPr>
              <a:r>
                <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请在此输入内容请在此输入内容请在此输入内容在此输入内容在此输入内容请在此输入内容请在此输入内容</a:t>
              </a:r>
              <a:endPar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14" name="文本框 13"/>
            <p:cNvSpPr txBox="1"/>
            <p:nvPr/>
          </p:nvSpPr>
          <p:spPr>
            <a:xfrm>
              <a:off x="3955143" y="2271751"/>
              <a:ext cx="656046" cy="581057"/>
            </a:xfrm>
            <a:prstGeom prst="rect">
              <a:avLst/>
            </a:prstGeom>
            <a:noFill/>
          </p:spPr>
          <p:txBody>
            <a:bodyPr wrap="square" rtlCol="0">
              <a:spAutoFit/>
            </a:bodyPr>
            <a:lstStyle/>
            <a:p>
              <a:pPr algn="ctr">
                <a:lnSpc>
                  <a:spcPct val="150000"/>
                </a:lnSpc>
              </a:pPr>
              <a:r>
                <a:rPr lang="en-US" altLang="zh-CN" sz="2400">
                  <a:solidFill>
                    <a:schemeClr val="bg1"/>
                  </a:solidFill>
                  <a:latin typeface="Arial" panose="020B0604020202020204"/>
                  <a:ea typeface="微软雅黑" panose="020B0503020204020204" pitchFamily="34" charset="-122"/>
                  <a:sym typeface="Arial" panose="020B0604020202020204"/>
                </a:rPr>
                <a:t>02</a:t>
              </a:r>
              <a:endParaRPr lang="zh-CN" altLang="en-US" sz="2400">
                <a:solidFill>
                  <a:schemeClr val="bg1"/>
                </a:solidFill>
                <a:latin typeface="Arial" panose="020B0604020202020204"/>
                <a:ea typeface="微软雅黑" panose="020B0503020204020204" pitchFamily="34" charset="-122"/>
                <a:sym typeface="Arial" panose="020B0604020202020204"/>
              </a:endParaRPr>
            </a:p>
          </p:txBody>
        </p:sp>
      </p:grpSp>
      <p:grpSp>
        <p:nvGrpSpPr>
          <p:cNvPr id="17" name="组合 16"/>
          <p:cNvGrpSpPr/>
          <p:nvPr/>
        </p:nvGrpSpPr>
        <p:grpSpPr>
          <a:xfrm>
            <a:off x="936858" y="3235759"/>
            <a:ext cx="3905795" cy="1560842"/>
            <a:chOff x="875211" y="1375439"/>
            <a:chExt cx="3905795" cy="1560842"/>
          </a:xfrm>
        </p:grpSpPr>
        <p:grpSp>
          <p:nvGrpSpPr>
            <p:cNvPr id="18" name="组合 17"/>
            <p:cNvGrpSpPr/>
            <p:nvPr/>
          </p:nvGrpSpPr>
          <p:grpSpPr>
            <a:xfrm>
              <a:off x="875211" y="1375439"/>
              <a:ext cx="3905795" cy="1560842"/>
              <a:chOff x="875211" y="1375439"/>
              <a:chExt cx="3905795" cy="1560842"/>
            </a:xfrm>
          </p:grpSpPr>
          <p:sp>
            <p:nvSpPr>
              <p:cNvPr id="22" name="矩形: 圆角 21"/>
              <p:cNvSpPr/>
              <p:nvPr/>
            </p:nvSpPr>
            <p:spPr>
              <a:xfrm>
                <a:off x="875211" y="1375439"/>
                <a:ext cx="3905795" cy="1302447"/>
              </a:xfrm>
              <a:prstGeom prst="roundRect">
                <a:avLst>
                  <a:gd name="adj" fmla="val 4861"/>
                </a:avLst>
              </a:prstGeom>
              <a:solidFill>
                <a:schemeClr val="bg1"/>
              </a:solidFill>
              <a:ln>
                <a:solidFill>
                  <a:srgbClr val="1A34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23" name="矩形: 圆角 22"/>
              <p:cNvSpPr/>
              <p:nvPr/>
            </p:nvSpPr>
            <p:spPr>
              <a:xfrm>
                <a:off x="3955143" y="2280235"/>
                <a:ext cx="656046" cy="656046"/>
              </a:xfrm>
              <a:prstGeom prst="roundRect">
                <a:avLst/>
              </a:prstGeom>
              <a:solidFill>
                <a:srgbClr val="1A34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grpSp>
        <p:sp>
          <p:nvSpPr>
            <p:cNvPr id="19" name="文本框 18"/>
            <p:cNvSpPr txBox="1"/>
            <p:nvPr/>
          </p:nvSpPr>
          <p:spPr>
            <a:xfrm>
              <a:off x="977498" y="1437224"/>
              <a:ext cx="3633691" cy="1060450"/>
            </a:xfrm>
            <a:prstGeom prst="rect">
              <a:avLst/>
            </a:prstGeom>
            <a:noFill/>
          </p:spPr>
          <p:txBody>
            <a:bodyPr wrap="square" rtlCol="0">
              <a:spAutoFit/>
            </a:bodyPr>
            <a:lstStyle/>
            <a:p>
              <a:pPr algn="just">
                <a:lnSpc>
                  <a:spcPct val="150000"/>
                </a:lnSpc>
              </a:pPr>
              <a:r>
                <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请在此输入内容请在此输入内容请在此输入内容在此输入内容在此输入内容请在此输入内容请在此输入内容</a:t>
              </a:r>
              <a:endPar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20" name="文本框 19"/>
            <p:cNvSpPr txBox="1"/>
            <p:nvPr/>
          </p:nvSpPr>
          <p:spPr>
            <a:xfrm>
              <a:off x="3955143" y="2271751"/>
              <a:ext cx="656046" cy="581057"/>
            </a:xfrm>
            <a:prstGeom prst="rect">
              <a:avLst/>
            </a:prstGeom>
            <a:noFill/>
          </p:spPr>
          <p:txBody>
            <a:bodyPr wrap="square" rtlCol="0">
              <a:spAutoFit/>
            </a:bodyPr>
            <a:lstStyle/>
            <a:p>
              <a:pPr algn="ctr">
                <a:lnSpc>
                  <a:spcPct val="150000"/>
                </a:lnSpc>
              </a:pPr>
              <a:r>
                <a:rPr lang="en-US" altLang="zh-CN" sz="2400">
                  <a:solidFill>
                    <a:schemeClr val="bg1"/>
                  </a:solidFill>
                  <a:latin typeface="Arial" panose="020B0604020202020204"/>
                  <a:ea typeface="微软雅黑" panose="020B0503020204020204" pitchFamily="34" charset="-122"/>
                  <a:sym typeface="Arial" panose="020B0604020202020204"/>
                </a:rPr>
                <a:t>03</a:t>
              </a:r>
              <a:endParaRPr lang="zh-CN" altLang="en-US" sz="2400">
                <a:solidFill>
                  <a:schemeClr val="bg1"/>
                </a:solidFill>
                <a:latin typeface="Arial" panose="020B0604020202020204"/>
                <a:ea typeface="微软雅黑" panose="020B0503020204020204" pitchFamily="34" charset="-122"/>
                <a:sym typeface="Arial" panose="020B0604020202020204"/>
              </a:endParaRPr>
            </a:p>
          </p:txBody>
        </p:sp>
      </p:grpSp>
      <p:grpSp>
        <p:nvGrpSpPr>
          <p:cNvPr id="24" name="组合 23"/>
          <p:cNvGrpSpPr/>
          <p:nvPr/>
        </p:nvGrpSpPr>
        <p:grpSpPr>
          <a:xfrm>
            <a:off x="5338354" y="3235759"/>
            <a:ext cx="3905795" cy="1560842"/>
            <a:chOff x="875211" y="1375439"/>
            <a:chExt cx="3905795" cy="1560842"/>
          </a:xfrm>
        </p:grpSpPr>
        <p:grpSp>
          <p:nvGrpSpPr>
            <p:cNvPr id="25" name="组合 24"/>
            <p:cNvGrpSpPr/>
            <p:nvPr/>
          </p:nvGrpSpPr>
          <p:grpSpPr>
            <a:xfrm>
              <a:off x="875211" y="1375439"/>
              <a:ext cx="3905795" cy="1560842"/>
              <a:chOff x="875211" y="1375439"/>
              <a:chExt cx="3905795" cy="1560842"/>
            </a:xfrm>
          </p:grpSpPr>
          <p:sp>
            <p:nvSpPr>
              <p:cNvPr id="28" name="矩形: 圆角 27"/>
              <p:cNvSpPr/>
              <p:nvPr/>
            </p:nvSpPr>
            <p:spPr>
              <a:xfrm>
                <a:off x="875211" y="1375439"/>
                <a:ext cx="3905795" cy="1302447"/>
              </a:xfrm>
              <a:prstGeom prst="roundRect">
                <a:avLst>
                  <a:gd name="adj" fmla="val 4861"/>
                </a:avLst>
              </a:prstGeom>
              <a:solidFill>
                <a:schemeClr val="bg1"/>
              </a:solidFill>
              <a:ln>
                <a:solidFill>
                  <a:srgbClr val="F179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29" name="矩形: 圆角 28"/>
              <p:cNvSpPr/>
              <p:nvPr/>
            </p:nvSpPr>
            <p:spPr>
              <a:xfrm>
                <a:off x="3955143" y="2280235"/>
                <a:ext cx="656046" cy="656046"/>
              </a:xfrm>
              <a:prstGeom prst="roundRect">
                <a:avLst/>
              </a:prstGeom>
              <a:solidFill>
                <a:srgbClr val="F17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grpSp>
        <p:sp>
          <p:nvSpPr>
            <p:cNvPr id="26" name="文本框 25"/>
            <p:cNvSpPr txBox="1"/>
            <p:nvPr/>
          </p:nvSpPr>
          <p:spPr>
            <a:xfrm>
              <a:off x="1011153" y="1437224"/>
              <a:ext cx="3633691" cy="1060450"/>
            </a:xfrm>
            <a:prstGeom prst="rect">
              <a:avLst/>
            </a:prstGeom>
            <a:noFill/>
          </p:spPr>
          <p:txBody>
            <a:bodyPr wrap="square" rtlCol="0">
              <a:spAutoFit/>
            </a:bodyPr>
            <a:lstStyle/>
            <a:p>
              <a:pPr algn="just">
                <a:lnSpc>
                  <a:spcPct val="150000"/>
                </a:lnSpc>
              </a:pPr>
              <a:r>
                <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请在此输入内容请在此输入内容请在此输入内容在此输入内容在此输入内容请在此输入内容请在此输入内容</a:t>
              </a:r>
              <a:endPar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27" name="文本框 26"/>
            <p:cNvSpPr txBox="1"/>
            <p:nvPr/>
          </p:nvSpPr>
          <p:spPr>
            <a:xfrm>
              <a:off x="3955143" y="2271751"/>
              <a:ext cx="656046" cy="581057"/>
            </a:xfrm>
            <a:prstGeom prst="rect">
              <a:avLst/>
            </a:prstGeom>
            <a:noFill/>
          </p:spPr>
          <p:txBody>
            <a:bodyPr wrap="square" rtlCol="0">
              <a:spAutoFit/>
            </a:bodyPr>
            <a:lstStyle/>
            <a:p>
              <a:pPr algn="ctr">
                <a:lnSpc>
                  <a:spcPct val="150000"/>
                </a:lnSpc>
              </a:pPr>
              <a:r>
                <a:rPr lang="en-US" altLang="zh-CN" sz="2400">
                  <a:solidFill>
                    <a:schemeClr val="bg1"/>
                  </a:solidFill>
                  <a:latin typeface="Arial" panose="020B0604020202020204"/>
                  <a:ea typeface="微软雅黑" panose="020B0503020204020204" pitchFamily="34" charset="-122"/>
                  <a:sym typeface="Arial" panose="020B0604020202020204"/>
                </a:rPr>
                <a:t>04</a:t>
              </a:r>
              <a:endParaRPr lang="zh-CN" altLang="en-US" sz="2400">
                <a:solidFill>
                  <a:schemeClr val="bg1"/>
                </a:solidFill>
                <a:latin typeface="Arial" panose="020B0604020202020204"/>
                <a:ea typeface="微软雅黑" panose="020B0503020204020204" pitchFamily="34" charset="-122"/>
                <a:sym typeface="Arial" panose="020B0604020202020204"/>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ppt_x"/>
                                          </p:val>
                                        </p:tav>
                                        <p:tav tm="100000">
                                          <p:val>
                                            <p:strVal val="#ppt_x"/>
                                          </p:val>
                                        </p:tav>
                                      </p:tavLst>
                                    </p:anim>
                                    <p:anim calcmode="lin" valueType="num">
                                      <p:cBhvr additive="base">
                                        <p:cTn id="18" dur="500" fill="hold"/>
                                        <p:tgtEl>
                                          <p:spTgt spid="1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500" fill="hold"/>
                                        <p:tgtEl>
                                          <p:spTgt spid="24"/>
                                        </p:tgtEl>
                                        <p:attrNameLst>
                                          <p:attrName>ppt_x</p:attrName>
                                        </p:attrNameLst>
                                      </p:cBhvr>
                                      <p:tavLst>
                                        <p:tav tm="0">
                                          <p:val>
                                            <p:strVal val="#ppt_x"/>
                                          </p:val>
                                        </p:tav>
                                        <p:tav tm="100000">
                                          <p:val>
                                            <p:strVal val="#ppt_x"/>
                                          </p:val>
                                        </p:tav>
                                      </p:tavLst>
                                    </p:anim>
                                    <p:anim calcmode="lin" valueType="num">
                                      <p:cBhvr additive="base">
                                        <p:cTn id="23"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0"/>
          <p:cNvSpPr/>
          <p:nvPr/>
        </p:nvSpPr>
        <p:spPr>
          <a:xfrm>
            <a:off x="3765317" y="1470454"/>
            <a:ext cx="2795429" cy="1742303"/>
          </a:xfrm>
          <a:prstGeom prst="roundRect">
            <a:avLst>
              <a:gd name="adj" fmla="val 5115"/>
            </a:avLst>
          </a:prstGeom>
          <a:solidFill>
            <a:srgbClr val="1A34BD"/>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15" name="矩形: 圆角 14"/>
          <p:cNvSpPr/>
          <p:nvPr/>
        </p:nvSpPr>
        <p:spPr>
          <a:xfrm>
            <a:off x="6635522" y="3225113"/>
            <a:ext cx="2795429" cy="1742303"/>
          </a:xfrm>
          <a:prstGeom prst="roundRect">
            <a:avLst>
              <a:gd name="adj" fmla="val 5115"/>
            </a:avLst>
          </a:prstGeom>
          <a:blipFill rotWithShape="1">
            <a:blip r:embed="rId1" cstate="screen"/>
            <a:stretch>
              <a:fillRect/>
            </a:stretch>
          </a:bli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grpSp>
        <p:nvGrpSpPr>
          <p:cNvPr id="9" name="组合 8"/>
          <p:cNvGrpSpPr/>
          <p:nvPr/>
        </p:nvGrpSpPr>
        <p:grpSpPr>
          <a:xfrm>
            <a:off x="729049" y="1470454"/>
            <a:ext cx="2965621" cy="3496962"/>
            <a:chOff x="729049" y="1470454"/>
            <a:chExt cx="2965621" cy="3496962"/>
          </a:xfrm>
        </p:grpSpPr>
        <p:sp>
          <p:nvSpPr>
            <p:cNvPr id="4" name="矩形: 圆角 3"/>
            <p:cNvSpPr/>
            <p:nvPr/>
          </p:nvSpPr>
          <p:spPr>
            <a:xfrm>
              <a:off x="729049" y="1470454"/>
              <a:ext cx="2965621" cy="3496962"/>
            </a:xfrm>
            <a:prstGeom prst="roundRect">
              <a:avLst>
                <a:gd name="adj" fmla="val 2905"/>
              </a:avLst>
            </a:prstGeom>
            <a:solidFill>
              <a:srgbClr val="F17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grpSp>
          <p:nvGrpSpPr>
            <p:cNvPr id="12" name="组合 11"/>
            <p:cNvGrpSpPr/>
            <p:nvPr/>
          </p:nvGrpSpPr>
          <p:grpSpPr>
            <a:xfrm>
              <a:off x="875263" y="1677858"/>
              <a:ext cx="2673192" cy="1806301"/>
              <a:chOff x="840257" y="1754573"/>
              <a:chExt cx="2673192" cy="1806301"/>
            </a:xfrm>
          </p:grpSpPr>
          <p:sp>
            <p:nvSpPr>
              <p:cNvPr id="13" name="文本框 12"/>
              <p:cNvSpPr txBox="1"/>
              <p:nvPr/>
            </p:nvSpPr>
            <p:spPr>
              <a:xfrm>
                <a:off x="1315078" y="1754573"/>
                <a:ext cx="1723549" cy="400110"/>
              </a:xfrm>
              <a:prstGeom prst="rect">
                <a:avLst/>
              </a:prstGeom>
              <a:noFill/>
            </p:spPr>
            <p:txBody>
              <a:bodyPr wrap="none" rtlCol="0">
                <a:spAutoFit/>
              </a:bodyPr>
              <a:lstStyle/>
              <a:p>
                <a:pPr algn="ctr"/>
                <a:r>
                  <a:rPr lang="zh-CN" altLang="en-US" sz="2000">
                    <a:solidFill>
                      <a:schemeClr val="bg1"/>
                    </a:solidFill>
                    <a:latin typeface="Arial" panose="020B0604020202020204"/>
                    <a:ea typeface="微软雅黑" panose="020B0503020204020204" pitchFamily="34" charset="-122"/>
                    <a:sym typeface="Arial" panose="020B0604020202020204"/>
                  </a:rPr>
                  <a:t>点击添加标题</a:t>
                </a:r>
                <a:endParaRPr lang="zh-CN" altLang="en-US" sz="2000">
                  <a:solidFill>
                    <a:schemeClr val="bg1"/>
                  </a:solidFill>
                  <a:latin typeface="Arial" panose="020B0604020202020204"/>
                  <a:ea typeface="微软雅黑" panose="020B0503020204020204" pitchFamily="34" charset="-122"/>
                  <a:sym typeface="Arial" panose="020B0604020202020204"/>
                </a:endParaRPr>
              </a:p>
            </p:txBody>
          </p:sp>
          <p:sp>
            <p:nvSpPr>
              <p:cNvPr id="14" name="文本框 13"/>
              <p:cNvSpPr txBox="1"/>
              <p:nvPr/>
            </p:nvSpPr>
            <p:spPr>
              <a:xfrm>
                <a:off x="840257" y="2175879"/>
                <a:ext cx="2673192" cy="1384995"/>
              </a:xfrm>
              <a:prstGeom prst="rect">
                <a:avLst/>
              </a:prstGeom>
              <a:noFill/>
            </p:spPr>
            <p:txBody>
              <a:bodyPr wrap="square" rtlCol="0">
                <a:spAutoFit/>
              </a:bodyPr>
              <a:lstStyle/>
              <a:p>
                <a:pPr>
                  <a:lnSpc>
                    <a:spcPct val="150000"/>
                  </a:lnSpc>
                </a:pPr>
                <a:r>
                  <a:rPr lang="zh-CN" altLang="en-US" sz="1400">
                    <a:solidFill>
                      <a:schemeClr val="bg1"/>
                    </a:solidFill>
                    <a:latin typeface="Arial" panose="020B0604020202020204"/>
                    <a:ea typeface="微软雅黑" panose="020B0503020204020204" pitchFamily="34" charset="-122"/>
                    <a:sym typeface="Arial" panose="020B0604020202020204"/>
                  </a:rPr>
                  <a:t>请在此输入内容请在此输入内容请在此输入内容在此输入内容在此输入内容请在此输入内容请在此输入内容请在此输入内容</a:t>
                </a:r>
                <a:endParaRPr lang="zh-CN" altLang="en-US" sz="1400">
                  <a:solidFill>
                    <a:schemeClr val="bg1"/>
                  </a:solidFill>
                  <a:latin typeface="Arial" panose="020B0604020202020204"/>
                  <a:ea typeface="微软雅黑" panose="020B0503020204020204" pitchFamily="34" charset="-122"/>
                  <a:sym typeface="Arial" panose="020B0604020202020204"/>
                </a:endParaRPr>
              </a:p>
            </p:txBody>
          </p:sp>
        </p:grpSp>
        <p:sp>
          <p:nvSpPr>
            <p:cNvPr id="16" name="文本框 15"/>
            <p:cNvSpPr txBox="1"/>
            <p:nvPr/>
          </p:nvSpPr>
          <p:spPr>
            <a:xfrm>
              <a:off x="875263" y="3566227"/>
              <a:ext cx="2673192" cy="1060450"/>
            </a:xfrm>
            <a:prstGeom prst="rect">
              <a:avLst/>
            </a:prstGeom>
            <a:noFill/>
          </p:spPr>
          <p:txBody>
            <a:bodyPr wrap="square" rtlCol="0">
              <a:spAutoFit/>
            </a:bodyPr>
            <a:lstStyle/>
            <a:p>
              <a:pPr>
                <a:lnSpc>
                  <a:spcPct val="150000"/>
                </a:lnSpc>
              </a:pPr>
              <a:r>
                <a:rPr lang="zh-CN" altLang="en-US" sz="1400">
                  <a:solidFill>
                    <a:schemeClr val="bg1"/>
                  </a:solidFill>
                  <a:latin typeface="Arial" panose="020B0604020202020204"/>
                  <a:ea typeface="微软雅黑" panose="020B0503020204020204" pitchFamily="34" charset="-122"/>
                  <a:sym typeface="Arial" panose="020B0604020202020204"/>
                </a:rPr>
                <a:t>请在此输入内容请在此输入内容请在此输入内容在此输入内容在此输入内容</a:t>
              </a:r>
              <a:endParaRPr lang="zh-CN" altLang="en-US" sz="1400">
                <a:solidFill>
                  <a:schemeClr val="bg1"/>
                </a:solidFill>
                <a:latin typeface="Arial" panose="020B0604020202020204"/>
                <a:ea typeface="微软雅黑" panose="020B0503020204020204" pitchFamily="34" charset="-122"/>
                <a:sym typeface="Arial" panose="020B0604020202020204"/>
              </a:endParaRPr>
            </a:p>
          </p:txBody>
        </p:sp>
      </p:grpSp>
      <p:grpSp>
        <p:nvGrpSpPr>
          <p:cNvPr id="18" name="组合 17"/>
          <p:cNvGrpSpPr/>
          <p:nvPr/>
        </p:nvGrpSpPr>
        <p:grpSpPr>
          <a:xfrm>
            <a:off x="3779459" y="3409997"/>
            <a:ext cx="2795429" cy="1471013"/>
            <a:chOff x="840259" y="1740542"/>
            <a:chExt cx="2795429" cy="1471013"/>
          </a:xfrm>
        </p:grpSpPr>
        <p:sp>
          <p:nvSpPr>
            <p:cNvPr id="19" name="文本框 18"/>
            <p:cNvSpPr txBox="1"/>
            <p:nvPr/>
          </p:nvSpPr>
          <p:spPr>
            <a:xfrm>
              <a:off x="844389" y="1740542"/>
              <a:ext cx="1210588" cy="400110"/>
            </a:xfrm>
            <a:prstGeom prst="rect">
              <a:avLst/>
            </a:prstGeom>
            <a:noFill/>
          </p:spPr>
          <p:txBody>
            <a:bodyPr wrap="none" rtlCol="0">
              <a:spAutoFit/>
            </a:bodyPr>
            <a:lstStyle/>
            <a:p>
              <a:r>
                <a:rPr lang="zh-CN" altLang="en-US" sz="2000">
                  <a:solidFill>
                    <a:schemeClr val="tx1">
                      <a:lumMod val="75000"/>
                      <a:lumOff val="25000"/>
                    </a:schemeClr>
                  </a:solidFill>
                  <a:latin typeface="Arial" panose="020B0604020202020204"/>
                  <a:ea typeface="微软雅黑" panose="020B0503020204020204" pitchFamily="34" charset="-122"/>
                  <a:sym typeface="Arial" panose="020B0604020202020204"/>
                </a:rPr>
                <a:t>添加标题</a:t>
              </a:r>
              <a:endParaRPr lang="zh-CN" altLang="en-US" sz="2000">
                <a:solidFill>
                  <a:schemeClr val="tx1">
                    <a:lumMod val="75000"/>
                    <a:lumOff val="25000"/>
                  </a:schemeClr>
                </a:solidFill>
                <a:latin typeface="Arial" panose="020B0604020202020204"/>
                <a:ea typeface="微软雅黑" panose="020B0503020204020204" pitchFamily="34" charset="-122"/>
                <a:sym typeface="Arial" panose="020B0604020202020204"/>
              </a:endParaRPr>
            </a:p>
          </p:txBody>
        </p:sp>
        <p:sp>
          <p:nvSpPr>
            <p:cNvPr id="20" name="文本框 19"/>
            <p:cNvSpPr txBox="1"/>
            <p:nvPr/>
          </p:nvSpPr>
          <p:spPr>
            <a:xfrm>
              <a:off x="840259" y="2151105"/>
              <a:ext cx="2795429" cy="1060450"/>
            </a:xfrm>
            <a:prstGeom prst="rect">
              <a:avLst/>
            </a:prstGeom>
            <a:noFill/>
          </p:spPr>
          <p:txBody>
            <a:bodyPr wrap="square" rtlCol="0">
              <a:spAutoFit/>
            </a:bodyPr>
            <a:lstStyle/>
            <a:p>
              <a:pPr algn="just">
                <a:lnSpc>
                  <a:spcPct val="150000"/>
                </a:lnSpc>
              </a:pPr>
              <a:r>
                <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请在此输入内容请在此输入内容请在此输入内容在此输入内容在此输入内容</a:t>
              </a:r>
              <a:endPar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grpSp>
      <p:grpSp>
        <p:nvGrpSpPr>
          <p:cNvPr id="22" name="组合 21"/>
          <p:cNvGrpSpPr/>
          <p:nvPr/>
        </p:nvGrpSpPr>
        <p:grpSpPr>
          <a:xfrm>
            <a:off x="3891915" y="1605915"/>
            <a:ext cx="2376170" cy="1459230"/>
            <a:chOff x="764690" y="1740542"/>
            <a:chExt cx="2376305" cy="1458950"/>
          </a:xfrm>
        </p:grpSpPr>
        <p:sp>
          <p:nvSpPr>
            <p:cNvPr id="23" name="文本框 22"/>
            <p:cNvSpPr txBox="1"/>
            <p:nvPr/>
          </p:nvSpPr>
          <p:spPr>
            <a:xfrm>
              <a:off x="844389" y="1740542"/>
              <a:ext cx="1210588" cy="398704"/>
            </a:xfrm>
            <a:prstGeom prst="rect">
              <a:avLst/>
            </a:prstGeom>
            <a:noFill/>
          </p:spPr>
          <p:txBody>
            <a:bodyPr wrap="square" rtlCol="0">
              <a:spAutoFit/>
            </a:bodyPr>
            <a:lstStyle/>
            <a:p>
              <a:r>
                <a:rPr lang="zh-CN" altLang="en-US" sz="2000" dirty="0">
                  <a:solidFill>
                    <a:schemeClr val="bg1"/>
                  </a:solidFill>
                  <a:latin typeface="Arial" panose="020B0604020202020204"/>
                  <a:ea typeface="微软雅黑" panose="020B0503020204020204" pitchFamily="34" charset="-122"/>
                  <a:sym typeface="Arial" panose="020B0604020202020204"/>
                </a:rPr>
                <a:t>添加标题</a:t>
              </a:r>
              <a:endParaRPr lang="zh-CN" altLang="en-US" sz="2000" dirty="0">
                <a:solidFill>
                  <a:schemeClr val="bg1"/>
                </a:solidFill>
                <a:latin typeface="Arial" panose="020B0604020202020204"/>
                <a:ea typeface="微软雅黑" panose="020B0503020204020204" pitchFamily="34" charset="-122"/>
                <a:sym typeface="Arial" panose="020B0604020202020204"/>
              </a:endParaRPr>
            </a:p>
          </p:txBody>
        </p:sp>
        <p:sp>
          <p:nvSpPr>
            <p:cNvPr id="24" name="文本框 23"/>
            <p:cNvSpPr txBox="1"/>
            <p:nvPr/>
          </p:nvSpPr>
          <p:spPr>
            <a:xfrm>
              <a:off x="764690" y="2139245"/>
              <a:ext cx="2376305" cy="1060247"/>
            </a:xfrm>
            <a:prstGeom prst="rect">
              <a:avLst/>
            </a:prstGeom>
            <a:noFill/>
          </p:spPr>
          <p:txBody>
            <a:bodyPr wrap="square" rtlCol="0">
              <a:spAutoFit/>
            </a:bodyPr>
            <a:lstStyle/>
            <a:p>
              <a:pPr algn="just">
                <a:lnSpc>
                  <a:spcPct val="150000"/>
                </a:lnSpc>
              </a:pPr>
              <a:r>
                <a:rPr lang="zh-CN" altLang="en-US" sz="1400">
                  <a:solidFill>
                    <a:schemeClr val="bg1"/>
                  </a:solidFill>
                  <a:latin typeface="Arial" panose="020B0604020202020204"/>
                  <a:ea typeface="微软雅黑" panose="020B0503020204020204" pitchFamily="34" charset="-122"/>
                  <a:sym typeface="Arial" panose="020B0604020202020204"/>
                </a:rPr>
                <a:t>请在此输入内容请在此输入内容请在此输入内容在此输入内容在此输入内容</a:t>
              </a:r>
              <a:endParaRPr lang="zh-CN" altLang="en-US" sz="1400">
                <a:solidFill>
                  <a:schemeClr val="bg1"/>
                </a:solidFill>
                <a:latin typeface="Arial" panose="020B0604020202020204"/>
                <a:ea typeface="微软雅黑" panose="020B0503020204020204" pitchFamily="34" charset="-122"/>
                <a:sym typeface="Arial" panose="020B0604020202020204"/>
              </a:endParaRPr>
            </a:p>
          </p:txBody>
        </p:sp>
      </p:grpSp>
      <p:grpSp>
        <p:nvGrpSpPr>
          <p:cNvPr id="6" name="组合 5"/>
          <p:cNvGrpSpPr/>
          <p:nvPr/>
        </p:nvGrpSpPr>
        <p:grpSpPr>
          <a:xfrm>
            <a:off x="6762522" y="1626798"/>
            <a:ext cx="2795429" cy="1471013"/>
            <a:chOff x="840259" y="1740542"/>
            <a:chExt cx="2795429" cy="1471013"/>
          </a:xfrm>
        </p:grpSpPr>
        <p:sp>
          <p:nvSpPr>
            <p:cNvPr id="7" name="文本框 6"/>
            <p:cNvSpPr txBox="1"/>
            <p:nvPr/>
          </p:nvSpPr>
          <p:spPr>
            <a:xfrm>
              <a:off x="844389" y="1740542"/>
              <a:ext cx="1210588" cy="400110"/>
            </a:xfrm>
            <a:prstGeom prst="rect">
              <a:avLst/>
            </a:prstGeom>
            <a:noFill/>
          </p:spPr>
          <p:txBody>
            <a:bodyPr wrap="none" rtlCol="0">
              <a:spAutoFit/>
            </a:bodyPr>
            <a:lstStyle/>
            <a:p>
              <a:r>
                <a:rPr lang="zh-CN" altLang="en-US" sz="2000">
                  <a:solidFill>
                    <a:schemeClr val="tx1">
                      <a:lumMod val="75000"/>
                      <a:lumOff val="25000"/>
                    </a:schemeClr>
                  </a:solidFill>
                  <a:latin typeface="Arial" panose="020B0604020202020204"/>
                  <a:ea typeface="微软雅黑" panose="020B0503020204020204" pitchFamily="34" charset="-122"/>
                  <a:sym typeface="Arial" panose="020B0604020202020204"/>
                </a:rPr>
                <a:t>添加标题</a:t>
              </a:r>
              <a:endParaRPr lang="zh-CN" altLang="en-US" sz="2000">
                <a:solidFill>
                  <a:schemeClr val="tx1">
                    <a:lumMod val="75000"/>
                    <a:lumOff val="25000"/>
                  </a:schemeClr>
                </a:solidFill>
                <a:latin typeface="Arial" panose="020B0604020202020204"/>
                <a:ea typeface="微软雅黑" panose="020B0503020204020204" pitchFamily="34" charset="-122"/>
                <a:sym typeface="Arial" panose="020B0604020202020204"/>
              </a:endParaRPr>
            </a:p>
          </p:txBody>
        </p:sp>
        <p:sp>
          <p:nvSpPr>
            <p:cNvPr id="8" name="文本框 7"/>
            <p:cNvSpPr txBox="1"/>
            <p:nvPr/>
          </p:nvSpPr>
          <p:spPr>
            <a:xfrm>
              <a:off x="840259" y="2151105"/>
              <a:ext cx="2795429" cy="1060450"/>
            </a:xfrm>
            <a:prstGeom prst="rect">
              <a:avLst/>
            </a:prstGeom>
            <a:noFill/>
          </p:spPr>
          <p:txBody>
            <a:bodyPr wrap="square" rtlCol="0">
              <a:spAutoFit/>
            </a:bodyPr>
            <a:lstStyle/>
            <a:p>
              <a:pPr algn="just">
                <a:lnSpc>
                  <a:spcPct val="150000"/>
                </a:lnSpc>
              </a:pPr>
              <a:r>
                <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请在此输入内容请在此输入内容请在此输入内容在此输入内容在此输入内容</a:t>
              </a:r>
              <a:endPar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Horizontal)">
                                      <p:cBhvr>
                                        <p:cTn id="7" dur="500"/>
                                        <p:tgtEl>
                                          <p:spTgt spid="9"/>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dissolve">
                                      <p:cBhvr>
                                        <p:cTn id="11" dur="500"/>
                                        <p:tgtEl>
                                          <p:spTgt spid="11"/>
                                        </p:tgtEl>
                                      </p:cBhvr>
                                    </p:animEffect>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ppt_x"/>
                                          </p:val>
                                        </p:tav>
                                        <p:tav tm="100000">
                                          <p:val>
                                            <p:strVal val="#ppt_x"/>
                                          </p:val>
                                        </p:tav>
                                      </p:tavLst>
                                    </p:anim>
                                    <p:anim calcmode="lin" valueType="num">
                                      <p:cBhvr additive="base">
                                        <p:cTn id="16" dur="500" fill="hold"/>
                                        <p:tgtEl>
                                          <p:spTgt spid="18"/>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9" presetClass="entr" presetSubtype="0"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dissolve">
                                      <p:cBhvr>
                                        <p:cTn id="20" dur="500"/>
                                        <p:tgtEl>
                                          <p:spTgt spid="15"/>
                                        </p:tgtEl>
                                      </p:cBhvr>
                                    </p:animEffect>
                                  </p:childTnLst>
                                </p:cTn>
                              </p:par>
                            </p:childTnLst>
                          </p:cTn>
                        </p:par>
                        <p:par>
                          <p:cTn id="21" fill="hold">
                            <p:stCondLst>
                              <p:cond delay="2000"/>
                            </p:stCondLst>
                            <p:childTnLst>
                              <p:par>
                                <p:cTn id="22" presetID="2" presetClass="entr" presetSubtype="1" fill="hold"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additive="base">
                                        <p:cTn id="24" dur="500" fill="hold"/>
                                        <p:tgtEl>
                                          <p:spTgt spid="22"/>
                                        </p:tgtEl>
                                        <p:attrNameLst>
                                          <p:attrName>ppt_x</p:attrName>
                                        </p:attrNameLst>
                                      </p:cBhvr>
                                      <p:tavLst>
                                        <p:tav tm="0">
                                          <p:val>
                                            <p:strVal val="#ppt_x"/>
                                          </p:val>
                                        </p:tav>
                                        <p:tav tm="100000">
                                          <p:val>
                                            <p:strVal val="#ppt_x"/>
                                          </p:val>
                                        </p:tav>
                                      </p:tavLst>
                                    </p:anim>
                                    <p:anim calcmode="lin" valueType="num">
                                      <p:cBhvr additive="base">
                                        <p:cTn id="25" dur="500" fill="hold"/>
                                        <p:tgtEl>
                                          <p:spTgt spid="22"/>
                                        </p:tgtEl>
                                        <p:attrNameLst>
                                          <p:attrName>ppt_y</p:attrName>
                                        </p:attrNameLst>
                                      </p:cBhvr>
                                      <p:tavLst>
                                        <p:tav tm="0">
                                          <p:val>
                                            <p:strVal val="0-#ppt_h/2"/>
                                          </p:val>
                                        </p:tav>
                                        <p:tav tm="100000">
                                          <p:val>
                                            <p:strVal val="#ppt_y"/>
                                          </p:val>
                                        </p:tav>
                                      </p:tavLst>
                                    </p:anim>
                                  </p:childTnLst>
                                </p:cTn>
                              </p:par>
                            </p:childTnLst>
                          </p:cTn>
                        </p:par>
                        <p:par>
                          <p:cTn id="26" fill="hold">
                            <p:stCondLst>
                              <p:cond delay="2500"/>
                            </p:stCondLst>
                            <p:childTnLst>
                              <p:par>
                                <p:cTn id="27" presetID="2" presetClass="entr" presetSubtype="1"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5"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screen"/>
          <a:srcRect/>
          <a:stretch>
            <a:fillRect/>
          </a:stretch>
        </p:blipFill>
        <p:spPr>
          <a:xfrm>
            <a:off x="0" y="0"/>
            <a:ext cx="10161578" cy="5657850"/>
          </a:xfrm>
          <a:prstGeom prst="rect">
            <a:avLst/>
          </a:prstGeom>
        </p:spPr>
      </p:pic>
      <p:pic>
        <p:nvPicPr>
          <p:cNvPr id="7" name="图片 6" descr="61"/>
          <p:cNvPicPr>
            <a:picLocks noChangeAspect="1"/>
          </p:cNvPicPr>
          <p:nvPr/>
        </p:nvPicPr>
        <p:blipFill>
          <a:blip r:embed="rId2"/>
          <a:stretch>
            <a:fillRect/>
          </a:stretch>
        </p:blipFill>
        <p:spPr>
          <a:xfrm>
            <a:off x="-21167" y="723900"/>
            <a:ext cx="10181167" cy="4991100"/>
          </a:xfrm>
          <a:prstGeom prst="rect">
            <a:avLst/>
          </a:prstGeom>
        </p:spPr>
      </p:pic>
      <p:pic>
        <p:nvPicPr>
          <p:cNvPr id="6" name="图片 5" descr="62"/>
          <p:cNvPicPr>
            <a:picLocks noChangeAspect="1"/>
          </p:cNvPicPr>
          <p:nvPr/>
        </p:nvPicPr>
        <p:blipFill>
          <a:blip r:embed="rId3" cstate="screen"/>
          <a:stretch>
            <a:fillRect/>
          </a:stretch>
        </p:blipFill>
        <p:spPr>
          <a:xfrm>
            <a:off x="5411258" y="1646767"/>
            <a:ext cx="4748742" cy="4068233"/>
          </a:xfrm>
          <a:prstGeom prst="rect">
            <a:avLst/>
          </a:prstGeom>
        </p:spPr>
      </p:pic>
      <p:sp>
        <p:nvSpPr>
          <p:cNvPr id="30" name="文本框 29"/>
          <p:cNvSpPr txBox="1"/>
          <p:nvPr/>
        </p:nvSpPr>
        <p:spPr>
          <a:xfrm>
            <a:off x="506889" y="371994"/>
            <a:ext cx="923651" cy="400110"/>
          </a:xfrm>
          <a:prstGeom prst="rect">
            <a:avLst/>
          </a:prstGeom>
          <a:noFill/>
        </p:spPr>
        <p:txBody>
          <a:bodyPr wrap="none" rtlCol="0">
            <a:spAutoFit/>
          </a:bodyPr>
          <a:lstStyle/>
          <a:p>
            <a:r>
              <a:rPr lang="en-US" altLang="zh-CN" sz="2000">
                <a:solidFill>
                  <a:schemeClr val="bg1"/>
                </a:solidFill>
                <a:latin typeface="Arial" panose="020B0604020202020204"/>
                <a:ea typeface="微软雅黑" panose="020B0503020204020204" pitchFamily="34" charset="-122"/>
                <a:sym typeface="Arial" panose="020B0604020202020204"/>
              </a:rPr>
              <a:t>LOGO</a:t>
            </a:r>
            <a:endParaRPr lang="zh-CN" altLang="en-US" sz="2000">
              <a:solidFill>
                <a:schemeClr val="bg1"/>
              </a:solidFill>
              <a:latin typeface="Arial" panose="020B0604020202020204"/>
              <a:ea typeface="微软雅黑" panose="020B0503020204020204" pitchFamily="34" charset="-122"/>
              <a:sym typeface="Arial" panose="020B0604020202020204"/>
            </a:endParaRPr>
          </a:p>
        </p:txBody>
      </p:sp>
      <p:sp>
        <p:nvSpPr>
          <p:cNvPr id="9" name="矩形 8"/>
          <p:cNvSpPr/>
          <p:nvPr/>
        </p:nvSpPr>
        <p:spPr>
          <a:xfrm>
            <a:off x="-47297" y="5241438"/>
            <a:ext cx="10207297" cy="5178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pic>
        <p:nvPicPr>
          <p:cNvPr id="10" name="图片 9"/>
          <p:cNvPicPr>
            <a:picLocks noChangeAspect="1"/>
          </p:cNvPicPr>
          <p:nvPr/>
        </p:nvPicPr>
        <p:blipFill>
          <a:blip r:embed="rId4"/>
          <a:stretch>
            <a:fillRect/>
          </a:stretch>
        </p:blipFill>
        <p:spPr>
          <a:xfrm>
            <a:off x="101600" y="22538"/>
            <a:ext cx="10058400" cy="5657850"/>
          </a:xfrm>
          <a:prstGeom prst="rect">
            <a:avLst/>
          </a:prstGeom>
        </p:spPr>
      </p:pic>
      <p:sp>
        <p:nvSpPr>
          <p:cNvPr id="8" name="文本框 7"/>
          <p:cNvSpPr txBox="1"/>
          <p:nvPr/>
        </p:nvSpPr>
        <p:spPr>
          <a:xfrm>
            <a:off x="2970631" y="2304181"/>
            <a:ext cx="4754880" cy="1014730"/>
          </a:xfrm>
          <a:prstGeom prst="rect">
            <a:avLst/>
          </a:prstGeom>
          <a:noFill/>
        </p:spPr>
        <p:txBody>
          <a:bodyPr wrap="none" rtlCol="0">
            <a:spAutoFit/>
          </a:bodyPr>
          <a:lstStyle>
            <a:defPPr>
              <a:defRPr lang="en-US"/>
            </a:defPPr>
            <a:lvl1pPr>
              <a:defRPr sz="6000" b="1">
                <a:solidFill>
                  <a:schemeClr val="tx1">
                    <a:lumMod val="85000"/>
                    <a:lumOff val="15000"/>
                  </a:schemeClr>
                </a:solidFill>
                <a:latin typeface="Arial" panose="020B0604020202020204"/>
                <a:ea typeface="微软雅黑" panose="020B0503020204020204" pitchFamily="34" charset="-122"/>
              </a:defRPr>
            </a:lvl1pPr>
          </a:lstStyle>
          <a:p>
            <a:r>
              <a:rPr lang="zh-CN" altLang="en-US" dirty="0">
                <a:sym typeface="Arial" panose="020B0604020202020204"/>
              </a:rPr>
              <a:t>存在问题不足</a:t>
            </a:r>
            <a:endParaRPr lang="zh-CN" altLang="en-US" dirty="0">
              <a:sym typeface="Arial" panose="020B0604020202020204"/>
            </a:endParaRPr>
          </a:p>
        </p:txBody>
      </p:sp>
      <p:sp>
        <p:nvSpPr>
          <p:cNvPr id="28" name="文本框 27"/>
          <p:cNvSpPr txBox="1"/>
          <p:nvPr/>
        </p:nvSpPr>
        <p:spPr>
          <a:xfrm>
            <a:off x="3954663" y="1472968"/>
            <a:ext cx="2832122" cy="830997"/>
          </a:xfrm>
          <a:prstGeom prst="rect">
            <a:avLst/>
          </a:prstGeom>
          <a:noFill/>
        </p:spPr>
        <p:txBody>
          <a:bodyPr wrap="none" rtlCol="0">
            <a:spAutoFit/>
          </a:bodyPr>
          <a:lstStyle>
            <a:defPPr>
              <a:defRPr lang="en-US"/>
            </a:defPPr>
            <a:lvl1pPr algn="ctr">
              <a:defRPr sz="4800" b="1" i="1">
                <a:ln>
                  <a:solidFill>
                    <a:schemeClr val="tx1">
                      <a:lumMod val="85000"/>
                      <a:lumOff val="15000"/>
                    </a:schemeClr>
                  </a:solidFill>
                </a:ln>
                <a:noFill/>
                <a:latin typeface="Arial" panose="020B0604020202020204"/>
                <a:ea typeface="微软雅黑" panose="020B0503020204020204" pitchFamily="34" charset="-122"/>
              </a:defRPr>
            </a:lvl1pPr>
          </a:lstStyle>
          <a:p>
            <a:r>
              <a:rPr lang="en-US" altLang="zh-CN" dirty="0">
                <a:sym typeface="Arial" panose="020B0604020202020204"/>
              </a:rPr>
              <a:t>PART  03</a:t>
            </a:r>
            <a:endParaRPr lang="zh-CN" altLang="en-US" dirty="0">
              <a:sym typeface="Arial" panose="020B0604020202020204"/>
            </a:endParaRPr>
          </a:p>
        </p:txBody>
      </p:sp>
      <p:sp>
        <p:nvSpPr>
          <p:cNvPr id="29" name="文本框 28"/>
          <p:cNvSpPr txBox="1"/>
          <p:nvPr/>
        </p:nvSpPr>
        <p:spPr>
          <a:xfrm>
            <a:off x="2063115" y="3211830"/>
            <a:ext cx="6615430" cy="526811"/>
          </a:xfrm>
          <a:prstGeom prst="rect">
            <a:avLst/>
          </a:prstGeom>
          <a:noFill/>
        </p:spPr>
        <p:txBody>
          <a:bodyPr wrap="square" rtlCol="0">
            <a:spAutoFit/>
          </a:bodyPr>
          <a:lstStyle/>
          <a:p>
            <a:pPr algn="ctr">
              <a:lnSpc>
                <a:spcPct val="150000"/>
              </a:lnSpc>
            </a:pPr>
            <a:r>
              <a:rPr lang="en-US" altLang="zh-CN" sz="1000" dirty="0">
                <a:solidFill>
                  <a:schemeClr val="tx1">
                    <a:lumMod val="50000"/>
                    <a:lumOff val="50000"/>
                  </a:schemeClr>
                </a:solidFill>
                <a:latin typeface="Arial" panose="020B0604020202020204"/>
                <a:ea typeface="微软雅黑" panose="020B0503020204020204" pitchFamily="34" charset="-122"/>
                <a:sym typeface="Arial" panose="020B0604020202020204"/>
              </a:rPr>
              <a:t>Youth is the spring of life, the king of life, and the beauty of life. Everyone has his own youth, which has been described with his own brush strokes.</a:t>
            </a:r>
            <a:endParaRPr lang="zh-CN" altLang="en-US" sz="1000" dirty="0">
              <a:solidFill>
                <a:schemeClr val="tx1">
                  <a:lumMod val="50000"/>
                  <a:lumOff val="50000"/>
                </a:schemeClr>
              </a:solidFill>
              <a:latin typeface="Arial" panose="020B0604020202020204"/>
              <a:ea typeface="微软雅黑" panose="020B0503020204020204" pitchFamily="34" charset="-122"/>
              <a:sym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ppt_x"/>
                                          </p:val>
                                        </p:tav>
                                        <p:tav tm="100000">
                                          <p:val>
                                            <p:strVal val="#ppt_x"/>
                                          </p:val>
                                        </p:tav>
                                      </p:tavLst>
                                    </p:anim>
                                    <p:anim calcmode="lin" valueType="num">
                                      <p:cBhvr additive="base">
                                        <p:cTn id="12" dur="500" fill="hold"/>
                                        <p:tgtEl>
                                          <p:spTgt spid="28"/>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500" fill="hold"/>
                                        <p:tgtEl>
                                          <p:spTgt spid="29"/>
                                        </p:tgtEl>
                                        <p:attrNameLst>
                                          <p:attrName>ppt_x</p:attrName>
                                        </p:attrNameLst>
                                      </p:cBhvr>
                                      <p:tavLst>
                                        <p:tav tm="0">
                                          <p:val>
                                            <p:strVal val="#ppt_x"/>
                                          </p:val>
                                        </p:tav>
                                        <p:tav tm="100000">
                                          <p:val>
                                            <p:strVal val="#ppt_x"/>
                                          </p:val>
                                        </p:tav>
                                      </p:tavLst>
                                    </p:anim>
                                    <p:anim calcmode="lin" valueType="num">
                                      <p:cBhvr additive="base">
                                        <p:cTn id="22"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8" grpId="0"/>
      <p:bldP spid="2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3746137" y="1683657"/>
            <a:ext cx="2667726" cy="2667726"/>
          </a:xfrm>
          <a:prstGeom prst="ellipse">
            <a:avLst/>
          </a:prstGeom>
          <a:noFill/>
          <a:ln>
            <a:solidFill>
              <a:srgbClr val="1A34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grpSp>
        <p:nvGrpSpPr>
          <p:cNvPr id="3" name="组合 2"/>
          <p:cNvGrpSpPr/>
          <p:nvPr/>
        </p:nvGrpSpPr>
        <p:grpSpPr>
          <a:xfrm>
            <a:off x="4053951" y="1991471"/>
            <a:ext cx="2052098" cy="2052098"/>
            <a:chOff x="3904343" y="1841863"/>
            <a:chExt cx="2351314" cy="2351314"/>
          </a:xfrm>
        </p:grpSpPr>
        <p:sp>
          <p:nvSpPr>
            <p:cNvPr id="2" name="椭圆 1"/>
            <p:cNvSpPr/>
            <p:nvPr/>
          </p:nvSpPr>
          <p:spPr>
            <a:xfrm>
              <a:off x="3904343" y="1841863"/>
              <a:ext cx="2351314" cy="2351314"/>
            </a:xfrm>
            <a:prstGeom prst="ellipse">
              <a:avLst/>
            </a:prstGeom>
            <a:solidFill>
              <a:srgbClr val="1A34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5" name="文本框 4"/>
            <p:cNvSpPr txBox="1"/>
            <p:nvPr/>
          </p:nvSpPr>
          <p:spPr>
            <a:xfrm>
              <a:off x="4566631" y="2470907"/>
              <a:ext cx="1026736" cy="1093225"/>
            </a:xfrm>
            <a:prstGeom prst="rect">
              <a:avLst/>
            </a:prstGeom>
            <a:noFill/>
          </p:spPr>
          <p:txBody>
            <a:bodyPr wrap="square" rtlCol="0">
              <a:spAutoFit/>
            </a:bodyPr>
            <a:lstStyle/>
            <a:p>
              <a:pPr algn="ctr"/>
              <a:r>
                <a:rPr lang="zh-CN" altLang="en-US" sz="2800" b="1" dirty="0">
                  <a:solidFill>
                    <a:schemeClr val="bg1"/>
                  </a:solidFill>
                  <a:latin typeface="Arial" panose="020B0604020202020204"/>
                  <a:ea typeface="微软雅黑" panose="020B0503020204020204" pitchFamily="34" charset="-122"/>
                  <a:sym typeface="Arial" panose="020B0604020202020204"/>
                </a:rPr>
                <a:t>存在问题</a:t>
              </a:r>
              <a:endParaRPr lang="zh-CN" altLang="en-US" sz="2800" b="1" dirty="0">
                <a:solidFill>
                  <a:schemeClr val="bg1"/>
                </a:solidFill>
                <a:latin typeface="Arial" panose="020B0604020202020204"/>
                <a:ea typeface="微软雅黑" panose="020B0503020204020204" pitchFamily="34" charset="-122"/>
                <a:sym typeface="Arial" panose="020B0604020202020204"/>
              </a:endParaRPr>
            </a:p>
          </p:txBody>
        </p:sp>
      </p:grpSp>
      <p:sp>
        <p:nvSpPr>
          <p:cNvPr id="7" name="文本框 6"/>
          <p:cNvSpPr txBox="1"/>
          <p:nvPr/>
        </p:nvSpPr>
        <p:spPr>
          <a:xfrm>
            <a:off x="1272367" y="1380960"/>
            <a:ext cx="2819183" cy="1060450"/>
          </a:xfrm>
          <a:prstGeom prst="rect">
            <a:avLst/>
          </a:prstGeom>
          <a:noFill/>
        </p:spPr>
        <p:txBody>
          <a:bodyPr wrap="square" rtlCol="0">
            <a:spAutoFit/>
          </a:bodyPr>
          <a:lstStyle/>
          <a:p>
            <a:pPr algn="just">
              <a:lnSpc>
                <a:spcPct val="150000"/>
              </a:lnSpc>
            </a:pPr>
            <a:r>
              <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请在此输入内容请在此输入内容请在此输入内容在此输入内容在此输入内容请</a:t>
            </a:r>
            <a:endPar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8" name="文本框 7"/>
          <p:cNvSpPr txBox="1"/>
          <p:nvPr/>
        </p:nvSpPr>
        <p:spPr>
          <a:xfrm>
            <a:off x="773047" y="2720604"/>
            <a:ext cx="2819183" cy="1060450"/>
          </a:xfrm>
          <a:prstGeom prst="rect">
            <a:avLst/>
          </a:prstGeom>
          <a:noFill/>
        </p:spPr>
        <p:txBody>
          <a:bodyPr wrap="square" rtlCol="0">
            <a:spAutoFit/>
          </a:bodyPr>
          <a:lstStyle/>
          <a:p>
            <a:pPr algn="just">
              <a:lnSpc>
                <a:spcPct val="150000"/>
              </a:lnSpc>
            </a:pPr>
            <a:r>
              <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请在此输入内容请在此输入内容请在此输入内容在此输入内容在此输入内容</a:t>
            </a:r>
            <a:endPar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9" name="文本框 8"/>
          <p:cNvSpPr txBox="1"/>
          <p:nvPr/>
        </p:nvSpPr>
        <p:spPr>
          <a:xfrm>
            <a:off x="1617779" y="4077591"/>
            <a:ext cx="2819183" cy="1060450"/>
          </a:xfrm>
          <a:prstGeom prst="rect">
            <a:avLst/>
          </a:prstGeom>
          <a:noFill/>
        </p:spPr>
        <p:txBody>
          <a:bodyPr wrap="square" rtlCol="0">
            <a:spAutoFit/>
          </a:bodyPr>
          <a:lstStyle/>
          <a:p>
            <a:pPr algn="just">
              <a:lnSpc>
                <a:spcPct val="150000"/>
              </a:lnSpc>
            </a:pPr>
            <a:r>
              <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请在此输入内容请在此输入内容请在此输入内容在此输入内容在此输入内容</a:t>
            </a:r>
            <a:endPar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10" name="文本框 9"/>
          <p:cNvSpPr txBox="1"/>
          <p:nvPr/>
        </p:nvSpPr>
        <p:spPr>
          <a:xfrm>
            <a:off x="6317154" y="1458493"/>
            <a:ext cx="2819183" cy="1060450"/>
          </a:xfrm>
          <a:prstGeom prst="rect">
            <a:avLst/>
          </a:prstGeom>
          <a:noFill/>
        </p:spPr>
        <p:txBody>
          <a:bodyPr wrap="square" rtlCol="0">
            <a:spAutoFit/>
          </a:bodyPr>
          <a:lstStyle/>
          <a:p>
            <a:pPr algn="just">
              <a:lnSpc>
                <a:spcPct val="150000"/>
              </a:lnSpc>
            </a:pPr>
            <a:r>
              <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请在此输入内容请在此输入内容请在此输入内容在此输入内容在此输入内容</a:t>
            </a:r>
            <a:endPar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11" name="文本框 10"/>
          <p:cNvSpPr txBox="1"/>
          <p:nvPr/>
        </p:nvSpPr>
        <p:spPr>
          <a:xfrm>
            <a:off x="6523228" y="2720604"/>
            <a:ext cx="2819183" cy="1060450"/>
          </a:xfrm>
          <a:prstGeom prst="rect">
            <a:avLst/>
          </a:prstGeom>
          <a:noFill/>
        </p:spPr>
        <p:txBody>
          <a:bodyPr wrap="square" rtlCol="0">
            <a:spAutoFit/>
          </a:bodyPr>
          <a:lstStyle/>
          <a:p>
            <a:pPr algn="just">
              <a:lnSpc>
                <a:spcPct val="150000"/>
              </a:lnSpc>
            </a:pPr>
            <a:r>
              <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请在此输入内容请在此输入内容请在此输入内容在此输入内容在此输入内容</a:t>
            </a:r>
            <a:endPar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12" name="文本框 11"/>
          <p:cNvSpPr txBox="1"/>
          <p:nvPr/>
        </p:nvSpPr>
        <p:spPr>
          <a:xfrm>
            <a:off x="5958368" y="4077591"/>
            <a:ext cx="2819183" cy="1060450"/>
          </a:xfrm>
          <a:prstGeom prst="rect">
            <a:avLst/>
          </a:prstGeom>
          <a:noFill/>
        </p:spPr>
        <p:txBody>
          <a:bodyPr wrap="square" rtlCol="0">
            <a:spAutoFit/>
          </a:bodyPr>
          <a:lstStyle/>
          <a:p>
            <a:pPr algn="just">
              <a:lnSpc>
                <a:spcPct val="150000"/>
              </a:lnSpc>
            </a:pPr>
            <a:r>
              <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请在此输入内容请在此输入内容请在此输入内容在此输入内容在此输入内容</a:t>
            </a:r>
            <a:endPar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31"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 calcmode="lin" valueType="num">
                                      <p:cBhvr>
                                        <p:cTn id="15" dur="500" fill="hold"/>
                                        <p:tgtEl>
                                          <p:spTgt spid="4"/>
                                        </p:tgtEl>
                                        <p:attrNameLst>
                                          <p:attrName>style.rotation</p:attrName>
                                        </p:attrNameLst>
                                      </p:cBhvr>
                                      <p:tavLst>
                                        <p:tav tm="0">
                                          <p:val>
                                            <p:fltVal val="90"/>
                                          </p:val>
                                        </p:tav>
                                        <p:tav tm="100000">
                                          <p:val>
                                            <p:fltVal val="0"/>
                                          </p:val>
                                        </p:tav>
                                      </p:tavLst>
                                    </p:anim>
                                    <p:animEffect transition="in" filter="fade">
                                      <p:cBhvr>
                                        <p:cTn id="16" dur="500"/>
                                        <p:tgtEl>
                                          <p:spTgt spid="4"/>
                                        </p:tgtEl>
                                      </p:cBhvr>
                                    </p:animEffect>
                                  </p:childTnLst>
                                </p:cTn>
                              </p:par>
                            </p:childTnLst>
                          </p:cTn>
                        </p:par>
                        <p:par>
                          <p:cTn id="17" fill="hold">
                            <p:stCondLst>
                              <p:cond delay="1000"/>
                            </p:stCondLst>
                            <p:childTnLst>
                              <p:par>
                                <p:cTn id="18" presetID="2" presetClass="entr" presetSubtype="8"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0-#ppt_w/2"/>
                                          </p:val>
                                        </p:tav>
                                        <p:tav tm="100000">
                                          <p:val>
                                            <p:strVal val="#ppt_x"/>
                                          </p:val>
                                        </p:tav>
                                      </p:tavLst>
                                    </p:anim>
                                    <p:anim calcmode="lin" valueType="num">
                                      <p:cBhvr additive="base">
                                        <p:cTn id="21" dur="500" fill="hold"/>
                                        <p:tgtEl>
                                          <p:spTgt spid="7"/>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8"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0-#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2" presetClass="entr" presetSubtype="8"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0-#ppt_w/2"/>
                                          </p:val>
                                        </p:tav>
                                        <p:tav tm="100000">
                                          <p:val>
                                            <p:strVal val="#ppt_x"/>
                                          </p:val>
                                        </p:tav>
                                      </p:tavLst>
                                    </p:anim>
                                    <p:anim calcmode="lin" valueType="num">
                                      <p:cBhvr additive="base">
                                        <p:cTn id="31" dur="500" fill="hold"/>
                                        <p:tgtEl>
                                          <p:spTgt spid="9"/>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2" presetClass="entr" presetSubtype="2"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1+#ppt_w/2"/>
                                          </p:val>
                                        </p:tav>
                                        <p:tav tm="100000">
                                          <p:val>
                                            <p:strVal val="#ppt_x"/>
                                          </p:val>
                                        </p:tav>
                                      </p:tavLst>
                                    </p:anim>
                                    <p:anim calcmode="lin" valueType="num">
                                      <p:cBhvr additive="base">
                                        <p:cTn id="36" dur="500" fill="hold"/>
                                        <p:tgtEl>
                                          <p:spTgt spid="10"/>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2" presetClass="entr" presetSubtype="2"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1+#ppt_w/2"/>
                                          </p:val>
                                        </p:tav>
                                        <p:tav tm="100000">
                                          <p:val>
                                            <p:strVal val="#ppt_x"/>
                                          </p:val>
                                        </p:tav>
                                      </p:tavLst>
                                    </p:anim>
                                    <p:anim calcmode="lin" valueType="num">
                                      <p:cBhvr additive="base">
                                        <p:cTn id="41" dur="500" fill="hold"/>
                                        <p:tgtEl>
                                          <p:spTgt spid="11"/>
                                        </p:tgtEl>
                                        <p:attrNameLst>
                                          <p:attrName>ppt_y</p:attrName>
                                        </p:attrNameLst>
                                      </p:cBhvr>
                                      <p:tavLst>
                                        <p:tav tm="0">
                                          <p:val>
                                            <p:strVal val="#ppt_y"/>
                                          </p:val>
                                        </p:tav>
                                        <p:tav tm="100000">
                                          <p:val>
                                            <p:strVal val="#ppt_y"/>
                                          </p:val>
                                        </p:tav>
                                      </p:tavLst>
                                    </p:anim>
                                  </p:childTnLst>
                                </p:cTn>
                              </p:par>
                            </p:childTnLst>
                          </p:cTn>
                        </p:par>
                        <p:par>
                          <p:cTn id="42" fill="hold">
                            <p:stCondLst>
                              <p:cond delay="3500"/>
                            </p:stCondLst>
                            <p:childTnLst>
                              <p:par>
                                <p:cTn id="43" presetID="2" presetClass="entr" presetSubtype="2"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500" fill="hold"/>
                                        <p:tgtEl>
                                          <p:spTgt spid="12"/>
                                        </p:tgtEl>
                                        <p:attrNameLst>
                                          <p:attrName>ppt_x</p:attrName>
                                        </p:attrNameLst>
                                      </p:cBhvr>
                                      <p:tavLst>
                                        <p:tav tm="0">
                                          <p:val>
                                            <p:strVal val="1+#ppt_w/2"/>
                                          </p:val>
                                        </p:tav>
                                        <p:tav tm="100000">
                                          <p:val>
                                            <p:strVal val="#ppt_x"/>
                                          </p:val>
                                        </p:tav>
                                      </p:tavLst>
                                    </p:anim>
                                    <p:anim calcmode="lin" valueType="num">
                                      <p:cBhvr additive="base">
                                        <p:cTn id="46"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7" grpId="0"/>
      <p:bldP spid="8" grpId="0"/>
      <p:bldP spid="9" grpId="0"/>
      <p:bldP spid="10" grpId="0"/>
      <p:bldP spid="11"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nvCxnSpPr>
        <p:spPr>
          <a:xfrm>
            <a:off x="731520" y="3029599"/>
            <a:ext cx="7498080" cy="0"/>
          </a:xfrm>
          <a:prstGeom prst="line">
            <a:avLst/>
          </a:prstGeom>
          <a:ln>
            <a:solidFill>
              <a:srgbClr val="1A34BD"/>
            </a:solidFill>
          </a:ln>
        </p:spPr>
        <p:style>
          <a:lnRef idx="1">
            <a:schemeClr val="accent1"/>
          </a:lnRef>
          <a:fillRef idx="0">
            <a:schemeClr val="accent1"/>
          </a:fillRef>
          <a:effectRef idx="0">
            <a:schemeClr val="accent1"/>
          </a:effectRef>
          <a:fontRef idx="minor">
            <a:schemeClr val="tx1"/>
          </a:fontRef>
        </p:style>
      </p:cxnSp>
      <p:sp>
        <p:nvSpPr>
          <p:cNvPr id="6" name="矩形: 圆角 5"/>
          <p:cNvSpPr/>
          <p:nvPr/>
        </p:nvSpPr>
        <p:spPr>
          <a:xfrm>
            <a:off x="6910251" y="797982"/>
            <a:ext cx="2390502" cy="4462625"/>
          </a:xfrm>
          <a:prstGeom prst="roundRect">
            <a:avLst>
              <a:gd name="adj" fmla="val 50000"/>
            </a:avLst>
          </a:prstGeom>
          <a:blipFill dpi="0" rotWithShape="1">
            <a:blip r:embed="rId1"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grpSp>
        <p:nvGrpSpPr>
          <p:cNvPr id="20" name="组合 19"/>
          <p:cNvGrpSpPr/>
          <p:nvPr/>
        </p:nvGrpSpPr>
        <p:grpSpPr>
          <a:xfrm>
            <a:off x="950282" y="1425350"/>
            <a:ext cx="2571673" cy="1277256"/>
            <a:chOff x="789268" y="3482092"/>
            <a:chExt cx="2571673" cy="1277256"/>
          </a:xfrm>
        </p:grpSpPr>
        <p:sp>
          <p:nvSpPr>
            <p:cNvPr id="22" name="文本框 21"/>
            <p:cNvSpPr txBox="1"/>
            <p:nvPr/>
          </p:nvSpPr>
          <p:spPr>
            <a:xfrm>
              <a:off x="789268" y="4058772"/>
              <a:ext cx="2571673" cy="700576"/>
            </a:xfrm>
            <a:prstGeom prst="rect">
              <a:avLst/>
            </a:prstGeom>
            <a:noFill/>
          </p:spPr>
          <p:txBody>
            <a:bodyPr wrap="square" rtlCol="0">
              <a:spAutoFit/>
            </a:bodyPr>
            <a:lstStyle/>
            <a:p>
              <a:pPr algn="ctr">
                <a:lnSpc>
                  <a:spcPct val="150000"/>
                </a:lnSpc>
              </a:pPr>
              <a:r>
                <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a:t>
              </a:r>
              <a:endPar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grpSp>
          <p:nvGrpSpPr>
            <p:cNvPr id="23" name="组合 22"/>
            <p:cNvGrpSpPr/>
            <p:nvPr/>
          </p:nvGrpSpPr>
          <p:grpSpPr>
            <a:xfrm>
              <a:off x="1109432" y="3482092"/>
              <a:ext cx="1915741" cy="484960"/>
              <a:chOff x="925247" y="4149033"/>
              <a:chExt cx="1915741" cy="484960"/>
            </a:xfrm>
          </p:grpSpPr>
          <p:sp>
            <p:nvSpPr>
              <p:cNvPr id="24" name="矩形: 圆角 23"/>
              <p:cNvSpPr/>
              <p:nvPr/>
            </p:nvSpPr>
            <p:spPr>
              <a:xfrm>
                <a:off x="925247" y="4175629"/>
                <a:ext cx="1915741" cy="458364"/>
              </a:xfrm>
              <a:prstGeom prst="roundRect">
                <a:avLst>
                  <a:gd name="adj" fmla="val 50000"/>
                </a:avLst>
              </a:prstGeom>
              <a:solidFill>
                <a:srgbClr val="F17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25" name="文本框 24"/>
              <p:cNvSpPr txBox="1"/>
              <p:nvPr/>
            </p:nvSpPr>
            <p:spPr>
              <a:xfrm>
                <a:off x="1060742" y="4149033"/>
                <a:ext cx="1644750" cy="458908"/>
              </a:xfrm>
              <a:prstGeom prst="rect">
                <a:avLst/>
              </a:prstGeom>
              <a:noFill/>
            </p:spPr>
            <p:txBody>
              <a:bodyPr wrap="square" rtlCol="0">
                <a:spAutoFit/>
              </a:bodyPr>
              <a:lstStyle/>
              <a:p>
                <a:pPr algn="ctr">
                  <a:lnSpc>
                    <a:spcPct val="150000"/>
                  </a:lnSpc>
                </a:pPr>
                <a:r>
                  <a:rPr lang="zh-CN" altLang="en-US">
                    <a:solidFill>
                      <a:schemeClr val="bg1"/>
                    </a:solidFill>
                    <a:latin typeface="Arial" panose="020B0604020202020204"/>
                    <a:ea typeface="微软雅黑" panose="020B0503020204020204" pitchFamily="34" charset="-122"/>
                    <a:sym typeface="Arial" panose="020B0604020202020204"/>
                  </a:rPr>
                  <a:t>添加标题</a:t>
                </a:r>
                <a:endParaRPr lang="zh-CN" altLang="en-US">
                  <a:solidFill>
                    <a:schemeClr val="bg1"/>
                  </a:solidFill>
                  <a:latin typeface="Arial" panose="020B0604020202020204"/>
                  <a:ea typeface="微软雅黑" panose="020B0503020204020204" pitchFamily="34" charset="-122"/>
                  <a:sym typeface="Arial" panose="020B0604020202020204"/>
                </a:endParaRPr>
              </a:p>
            </p:txBody>
          </p:sp>
        </p:grpSp>
      </p:grpSp>
      <p:grpSp>
        <p:nvGrpSpPr>
          <p:cNvPr id="26" name="组合 25"/>
          <p:cNvGrpSpPr/>
          <p:nvPr/>
        </p:nvGrpSpPr>
        <p:grpSpPr>
          <a:xfrm>
            <a:off x="3794163" y="1425350"/>
            <a:ext cx="2571673" cy="1277256"/>
            <a:chOff x="789268" y="3482092"/>
            <a:chExt cx="2571673" cy="1277256"/>
          </a:xfrm>
        </p:grpSpPr>
        <p:sp>
          <p:nvSpPr>
            <p:cNvPr id="27" name="文本框 26"/>
            <p:cNvSpPr txBox="1"/>
            <p:nvPr/>
          </p:nvSpPr>
          <p:spPr>
            <a:xfrm>
              <a:off x="789268" y="4058772"/>
              <a:ext cx="2571673" cy="700576"/>
            </a:xfrm>
            <a:prstGeom prst="rect">
              <a:avLst/>
            </a:prstGeom>
            <a:noFill/>
          </p:spPr>
          <p:txBody>
            <a:bodyPr wrap="square" rtlCol="0">
              <a:spAutoFit/>
            </a:bodyPr>
            <a:lstStyle/>
            <a:p>
              <a:pPr algn="ctr">
                <a:lnSpc>
                  <a:spcPct val="150000"/>
                </a:lnSpc>
              </a:pPr>
              <a:r>
                <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请在此输入内容请在此输入内容请在此输入内容内容</a:t>
              </a:r>
              <a:endPar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grpSp>
          <p:nvGrpSpPr>
            <p:cNvPr id="28" name="组合 27"/>
            <p:cNvGrpSpPr/>
            <p:nvPr/>
          </p:nvGrpSpPr>
          <p:grpSpPr>
            <a:xfrm>
              <a:off x="1109432" y="3482092"/>
              <a:ext cx="1915741" cy="484960"/>
              <a:chOff x="925247" y="4149033"/>
              <a:chExt cx="1915741" cy="484960"/>
            </a:xfrm>
          </p:grpSpPr>
          <p:sp>
            <p:nvSpPr>
              <p:cNvPr id="29" name="矩形: 圆角 28"/>
              <p:cNvSpPr/>
              <p:nvPr/>
            </p:nvSpPr>
            <p:spPr>
              <a:xfrm>
                <a:off x="925247" y="4175629"/>
                <a:ext cx="1915741" cy="458364"/>
              </a:xfrm>
              <a:prstGeom prst="roundRect">
                <a:avLst>
                  <a:gd name="adj" fmla="val 50000"/>
                </a:avLst>
              </a:prstGeom>
              <a:solidFill>
                <a:srgbClr val="1A34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30" name="文本框 29"/>
              <p:cNvSpPr txBox="1"/>
              <p:nvPr/>
            </p:nvSpPr>
            <p:spPr>
              <a:xfrm>
                <a:off x="1060742" y="4149033"/>
                <a:ext cx="1644750" cy="458908"/>
              </a:xfrm>
              <a:prstGeom prst="rect">
                <a:avLst/>
              </a:prstGeom>
              <a:noFill/>
            </p:spPr>
            <p:txBody>
              <a:bodyPr wrap="square" rtlCol="0">
                <a:spAutoFit/>
              </a:bodyPr>
              <a:lstStyle/>
              <a:p>
                <a:pPr algn="ctr">
                  <a:lnSpc>
                    <a:spcPct val="150000"/>
                  </a:lnSpc>
                </a:pPr>
                <a:r>
                  <a:rPr lang="zh-CN" altLang="en-US">
                    <a:solidFill>
                      <a:schemeClr val="bg1"/>
                    </a:solidFill>
                    <a:latin typeface="Arial" panose="020B0604020202020204"/>
                    <a:ea typeface="微软雅黑" panose="020B0503020204020204" pitchFamily="34" charset="-122"/>
                    <a:sym typeface="Arial" panose="020B0604020202020204"/>
                  </a:rPr>
                  <a:t>添加标题</a:t>
                </a:r>
                <a:endParaRPr lang="zh-CN" altLang="en-US">
                  <a:solidFill>
                    <a:schemeClr val="bg1"/>
                  </a:solidFill>
                  <a:latin typeface="Arial" panose="020B0604020202020204"/>
                  <a:ea typeface="微软雅黑" panose="020B0503020204020204" pitchFamily="34" charset="-122"/>
                  <a:sym typeface="Arial" panose="020B0604020202020204"/>
                </a:endParaRPr>
              </a:p>
            </p:txBody>
          </p:sp>
        </p:grpSp>
      </p:grpSp>
      <p:grpSp>
        <p:nvGrpSpPr>
          <p:cNvPr id="31" name="组合 30"/>
          <p:cNvGrpSpPr/>
          <p:nvPr/>
        </p:nvGrpSpPr>
        <p:grpSpPr>
          <a:xfrm>
            <a:off x="950282" y="3341313"/>
            <a:ext cx="2571673" cy="1277256"/>
            <a:chOff x="789268" y="3482092"/>
            <a:chExt cx="2571673" cy="1277256"/>
          </a:xfrm>
        </p:grpSpPr>
        <p:sp>
          <p:nvSpPr>
            <p:cNvPr id="32" name="文本框 31"/>
            <p:cNvSpPr txBox="1"/>
            <p:nvPr/>
          </p:nvSpPr>
          <p:spPr>
            <a:xfrm>
              <a:off x="789268" y="4058772"/>
              <a:ext cx="2571673" cy="700576"/>
            </a:xfrm>
            <a:prstGeom prst="rect">
              <a:avLst/>
            </a:prstGeom>
            <a:noFill/>
          </p:spPr>
          <p:txBody>
            <a:bodyPr wrap="square" rtlCol="0">
              <a:spAutoFit/>
            </a:bodyPr>
            <a:lstStyle/>
            <a:p>
              <a:pPr algn="ctr">
                <a:lnSpc>
                  <a:spcPct val="150000"/>
                </a:lnSpc>
              </a:pPr>
              <a:r>
                <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a:t>
              </a:r>
              <a:endPar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grpSp>
          <p:nvGrpSpPr>
            <p:cNvPr id="33" name="组合 32"/>
            <p:cNvGrpSpPr/>
            <p:nvPr/>
          </p:nvGrpSpPr>
          <p:grpSpPr>
            <a:xfrm>
              <a:off x="1109432" y="3482092"/>
              <a:ext cx="1915741" cy="484960"/>
              <a:chOff x="925247" y="4149033"/>
              <a:chExt cx="1915741" cy="484960"/>
            </a:xfrm>
          </p:grpSpPr>
          <p:sp>
            <p:nvSpPr>
              <p:cNvPr id="34" name="矩形: 圆角 33"/>
              <p:cNvSpPr/>
              <p:nvPr/>
            </p:nvSpPr>
            <p:spPr>
              <a:xfrm>
                <a:off x="925247" y="4175629"/>
                <a:ext cx="1915741" cy="458364"/>
              </a:xfrm>
              <a:prstGeom prst="roundRect">
                <a:avLst>
                  <a:gd name="adj" fmla="val 50000"/>
                </a:avLst>
              </a:prstGeom>
              <a:solidFill>
                <a:srgbClr val="F17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35" name="文本框 34"/>
              <p:cNvSpPr txBox="1"/>
              <p:nvPr/>
            </p:nvSpPr>
            <p:spPr>
              <a:xfrm>
                <a:off x="1060742" y="4149033"/>
                <a:ext cx="1644750" cy="458908"/>
              </a:xfrm>
              <a:prstGeom prst="rect">
                <a:avLst/>
              </a:prstGeom>
              <a:noFill/>
            </p:spPr>
            <p:txBody>
              <a:bodyPr wrap="square" rtlCol="0">
                <a:spAutoFit/>
              </a:bodyPr>
              <a:lstStyle/>
              <a:p>
                <a:pPr algn="ctr">
                  <a:lnSpc>
                    <a:spcPct val="150000"/>
                  </a:lnSpc>
                </a:pPr>
                <a:r>
                  <a:rPr lang="zh-CN" altLang="en-US">
                    <a:solidFill>
                      <a:schemeClr val="bg1"/>
                    </a:solidFill>
                    <a:latin typeface="Arial" panose="020B0604020202020204"/>
                    <a:ea typeface="微软雅黑" panose="020B0503020204020204" pitchFamily="34" charset="-122"/>
                    <a:sym typeface="Arial" panose="020B0604020202020204"/>
                  </a:rPr>
                  <a:t>添加标题</a:t>
                </a:r>
                <a:endParaRPr lang="zh-CN" altLang="en-US">
                  <a:solidFill>
                    <a:schemeClr val="bg1"/>
                  </a:solidFill>
                  <a:latin typeface="Arial" panose="020B0604020202020204"/>
                  <a:ea typeface="微软雅黑" panose="020B0503020204020204" pitchFamily="34" charset="-122"/>
                  <a:sym typeface="Arial" panose="020B0604020202020204"/>
                </a:endParaRPr>
              </a:p>
            </p:txBody>
          </p:sp>
        </p:grpSp>
      </p:grpSp>
      <p:grpSp>
        <p:nvGrpSpPr>
          <p:cNvPr id="36" name="组合 35"/>
          <p:cNvGrpSpPr/>
          <p:nvPr/>
        </p:nvGrpSpPr>
        <p:grpSpPr>
          <a:xfrm>
            <a:off x="3794163" y="3341313"/>
            <a:ext cx="2571673" cy="1277256"/>
            <a:chOff x="789268" y="3482092"/>
            <a:chExt cx="2571673" cy="1277256"/>
          </a:xfrm>
        </p:grpSpPr>
        <p:sp>
          <p:nvSpPr>
            <p:cNvPr id="37" name="文本框 36"/>
            <p:cNvSpPr txBox="1"/>
            <p:nvPr/>
          </p:nvSpPr>
          <p:spPr>
            <a:xfrm>
              <a:off x="789268" y="4058772"/>
              <a:ext cx="2571673" cy="700576"/>
            </a:xfrm>
            <a:prstGeom prst="rect">
              <a:avLst/>
            </a:prstGeom>
            <a:noFill/>
          </p:spPr>
          <p:txBody>
            <a:bodyPr wrap="square" rtlCol="0">
              <a:spAutoFit/>
            </a:bodyPr>
            <a:lstStyle/>
            <a:p>
              <a:pPr algn="ctr">
                <a:lnSpc>
                  <a:spcPct val="150000"/>
                </a:lnSpc>
              </a:pPr>
              <a:r>
                <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a:t>
              </a:r>
              <a:endPar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grpSp>
          <p:nvGrpSpPr>
            <p:cNvPr id="38" name="组合 37"/>
            <p:cNvGrpSpPr/>
            <p:nvPr/>
          </p:nvGrpSpPr>
          <p:grpSpPr>
            <a:xfrm>
              <a:off x="1109432" y="3482092"/>
              <a:ext cx="1915741" cy="484960"/>
              <a:chOff x="925247" y="4149033"/>
              <a:chExt cx="1915741" cy="484960"/>
            </a:xfrm>
          </p:grpSpPr>
          <p:sp>
            <p:nvSpPr>
              <p:cNvPr id="39" name="矩形: 圆角 38"/>
              <p:cNvSpPr/>
              <p:nvPr/>
            </p:nvSpPr>
            <p:spPr>
              <a:xfrm>
                <a:off x="925247" y="4175629"/>
                <a:ext cx="1915741" cy="458364"/>
              </a:xfrm>
              <a:prstGeom prst="roundRect">
                <a:avLst>
                  <a:gd name="adj" fmla="val 50000"/>
                </a:avLst>
              </a:prstGeom>
              <a:solidFill>
                <a:srgbClr val="1A34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40" name="文本框 39"/>
              <p:cNvSpPr txBox="1"/>
              <p:nvPr/>
            </p:nvSpPr>
            <p:spPr>
              <a:xfrm>
                <a:off x="1060742" y="4149033"/>
                <a:ext cx="1644750" cy="458908"/>
              </a:xfrm>
              <a:prstGeom prst="rect">
                <a:avLst/>
              </a:prstGeom>
              <a:noFill/>
            </p:spPr>
            <p:txBody>
              <a:bodyPr wrap="square" rtlCol="0">
                <a:spAutoFit/>
              </a:bodyPr>
              <a:lstStyle/>
              <a:p>
                <a:pPr algn="ctr">
                  <a:lnSpc>
                    <a:spcPct val="150000"/>
                  </a:lnSpc>
                </a:pPr>
                <a:r>
                  <a:rPr lang="zh-CN" altLang="en-US">
                    <a:solidFill>
                      <a:schemeClr val="bg1"/>
                    </a:solidFill>
                    <a:latin typeface="Arial" panose="020B0604020202020204"/>
                    <a:ea typeface="微软雅黑" panose="020B0503020204020204" pitchFamily="34" charset="-122"/>
                    <a:sym typeface="Arial" panose="020B0604020202020204"/>
                  </a:rPr>
                  <a:t>添加标题</a:t>
                </a:r>
                <a:endParaRPr lang="zh-CN" altLang="en-US">
                  <a:solidFill>
                    <a:schemeClr val="bg1"/>
                  </a:solidFill>
                  <a:latin typeface="Arial" panose="020B0604020202020204"/>
                  <a:ea typeface="微软雅黑" panose="020B0503020204020204" pitchFamily="34" charset="-122"/>
                  <a:sym typeface="Arial" panose="020B0604020202020204"/>
                </a:endParaRPr>
              </a:p>
            </p:txBody>
          </p:sp>
        </p:grpSp>
      </p:gr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right)">
                                      <p:cBhvr>
                                        <p:cTn id="11" dur="500"/>
                                        <p:tgtEl>
                                          <p:spTgt spid="18"/>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randombar(horizontal)">
                                      <p:cBhvr>
                                        <p:cTn id="15" dur="500"/>
                                        <p:tgtEl>
                                          <p:spTgt spid="20"/>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randombar(horizontal)">
                                      <p:cBhvr>
                                        <p:cTn id="19" dur="500"/>
                                        <p:tgtEl>
                                          <p:spTgt spid="26"/>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randombar(horizontal)">
                                      <p:cBhvr>
                                        <p:cTn id="23" dur="500"/>
                                        <p:tgtEl>
                                          <p:spTgt spid="31"/>
                                        </p:tgtEl>
                                      </p:cBhvr>
                                    </p:animEffect>
                                  </p:childTnLst>
                                </p:cTn>
                              </p:par>
                            </p:childTnLst>
                          </p:cTn>
                        </p:par>
                        <p:par>
                          <p:cTn id="24" fill="hold">
                            <p:stCondLst>
                              <p:cond delay="2500"/>
                            </p:stCondLst>
                            <p:childTnLst>
                              <p:par>
                                <p:cTn id="25" presetID="14" presetClass="entr" presetSubtype="10" fill="hold"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randombar(horizontal)">
                                      <p:cBhvr>
                                        <p:cTn id="2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999583" y="1222310"/>
            <a:ext cx="7268932" cy="1263065"/>
            <a:chOff x="1893211" y="1472057"/>
            <a:chExt cx="7268932" cy="1263065"/>
          </a:xfrm>
        </p:grpSpPr>
        <p:grpSp>
          <p:nvGrpSpPr>
            <p:cNvPr id="5" name="组合 4"/>
            <p:cNvGrpSpPr/>
            <p:nvPr/>
          </p:nvGrpSpPr>
          <p:grpSpPr>
            <a:xfrm>
              <a:off x="1893211" y="1472057"/>
              <a:ext cx="7268932" cy="1263065"/>
              <a:chOff x="1893211" y="1472057"/>
              <a:chExt cx="7268932" cy="1263065"/>
            </a:xfrm>
          </p:grpSpPr>
          <p:grpSp>
            <p:nvGrpSpPr>
              <p:cNvPr id="3" name="组合 2"/>
              <p:cNvGrpSpPr/>
              <p:nvPr/>
            </p:nvGrpSpPr>
            <p:grpSpPr>
              <a:xfrm>
                <a:off x="1893211" y="1472057"/>
                <a:ext cx="7268932" cy="1263065"/>
                <a:chOff x="1318445" y="1545941"/>
                <a:chExt cx="7268932" cy="1263065"/>
              </a:xfrm>
            </p:grpSpPr>
            <p:sp>
              <p:nvSpPr>
                <p:cNvPr id="2" name="平行四边形 1"/>
                <p:cNvSpPr/>
                <p:nvPr/>
              </p:nvSpPr>
              <p:spPr>
                <a:xfrm>
                  <a:off x="1572623" y="1781016"/>
                  <a:ext cx="7014754" cy="1027990"/>
                </a:xfrm>
                <a:prstGeom prst="parallelogram">
                  <a:avLst/>
                </a:prstGeom>
                <a:solidFill>
                  <a:schemeClr val="bg1"/>
                </a:solidFill>
                <a:ln>
                  <a:solidFill>
                    <a:srgbClr val="F179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4" name="平行四边形 3"/>
                <p:cNvSpPr/>
                <p:nvPr/>
              </p:nvSpPr>
              <p:spPr>
                <a:xfrm>
                  <a:off x="1318445" y="1545941"/>
                  <a:ext cx="2031325" cy="470150"/>
                </a:xfrm>
                <a:prstGeom prst="parallelogram">
                  <a:avLst/>
                </a:prstGeom>
                <a:solidFill>
                  <a:srgbClr val="F17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grpSp>
          <p:sp>
            <p:nvSpPr>
              <p:cNvPr id="6" name="文本框 5"/>
              <p:cNvSpPr txBox="1"/>
              <p:nvPr/>
            </p:nvSpPr>
            <p:spPr>
              <a:xfrm>
                <a:off x="2084855" y="1524309"/>
                <a:ext cx="1569660" cy="369332"/>
              </a:xfrm>
              <a:prstGeom prst="rect">
                <a:avLst/>
              </a:prstGeom>
              <a:noFill/>
            </p:spPr>
            <p:txBody>
              <a:bodyPr wrap="none" rtlCol="0">
                <a:spAutoFit/>
              </a:bodyPr>
              <a:lstStyle/>
              <a:p>
                <a:r>
                  <a:rPr lang="zh-CN" altLang="en-US" i="1">
                    <a:solidFill>
                      <a:schemeClr val="bg1"/>
                    </a:solidFill>
                    <a:latin typeface="Arial" panose="020B0604020202020204"/>
                    <a:ea typeface="微软雅黑" panose="020B0503020204020204" pitchFamily="34" charset="-122"/>
                    <a:sym typeface="Arial" panose="020B0604020202020204"/>
                  </a:rPr>
                  <a:t>点击添加标题</a:t>
                </a:r>
                <a:endParaRPr lang="zh-CN" altLang="en-US" i="1">
                  <a:solidFill>
                    <a:schemeClr val="bg1"/>
                  </a:solidFill>
                  <a:latin typeface="Arial" panose="020B0604020202020204"/>
                  <a:ea typeface="微软雅黑" panose="020B0503020204020204" pitchFamily="34" charset="-122"/>
                  <a:sym typeface="Arial" panose="020B0604020202020204"/>
                </a:endParaRPr>
              </a:p>
            </p:txBody>
          </p:sp>
        </p:grpSp>
        <p:sp>
          <p:nvSpPr>
            <p:cNvPr id="8" name="文本框 7"/>
            <p:cNvSpPr txBox="1"/>
            <p:nvPr/>
          </p:nvSpPr>
          <p:spPr>
            <a:xfrm>
              <a:off x="2329568" y="1952448"/>
              <a:ext cx="6650395" cy="700576"/>
            </a:xfrm>
            <a:prstGeom prst="rect">
              <a:avLst/>
            </a:prstGeom>
            <a:noFill/>
          </p:spPr>
          <p:txBody>
            <a:bodyPr wrap="square" rtlCol="0">
              <a:spAutoFit/>
            </a:bodyPr>
            <a:lstStyle/>
            <a:p>
              <a:pPr algn="just">
                <a:lnSpc>
                  <a:spcPct val="150000"/>
                </a:lnSpc>
              </a:pPr>
              <a:r>
                <a:rPr lang="zh-CN" altLang="en-US" sz="1400" i="1">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请在此输入内容请在此输入内容请在此输入内容在此输入内容在此输入内容请在此输入内容请在此输入内容请在此输入内容</a:t>
              </a:r>
              <a:endParaRPr lang="zh-CN" altLang="en-US" sz="1400" i="1">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grpSp>
      <p:grpSp>
        <p:nvGrpSpPr>
          <p:cNvPr id="10" name="组合 9"/>
          <p:cNvGrpSpPr/>
          <p:nvPr/>
        </p:nvGrpSpPr>
        <p:grpSpPr>
          <a:xfrm>
            <a:off x="1023109" y="2811091"/>
            <a:ext cx="7268932" cy="1263065"/>
            <a:chOff x="1893211" y="1472057"/>
            <a:chExt cx="7268932" cy="1263065"/>
          </a:xfrm>
        </p:grpSpPr>
        <p:grpSp>
          <p:nvGrpSpPr>
            <p:cNvPr id="11" name="组合 10"/>
            <p:cNvGrpSpPr/>
            <p:nvPr/>
          </p:nvGrpSpPr>
          <p:grpSpPr>
            <a:xfrm>
              <a:off x="1893211" y="1472057"/>
              <a:ext cx="7268932" cy="1263065"/>
              <a:chOff x="1893211" y="1472057"/>
              <a:chExt cx="7268932" cy="1263065"/>
            </a:xfrm>
          </p:grpSpPr>
          <p:grpSp>
            <p:nvGrpSpPr>
              <p:cNvPr id="13" name="组合 12"/>
              <p:cNvGrpSpPr/>
              <p:nvPr/>
            </p:nvGrpSpPr>
            <p:grpSpPr>
              <a:xfrm>
                <a:off x="1893211" y="1472057"/>
                <a:ext cx="7268932" cy="1263065"/>
                <a:chOff x="1318445" y="1545941"/>
                <a:chExt cx="7268932" cy="1263065"/>
              </a:xfrm>
            </p:grpSpPr>
            <p:sp>
              <p:nvSpPr>
                <p:cNvPr id="15" name="平行四边形 14"/>
                <p:cNvSpPr/>
                <p:nvPr/>
              </p:nvSpPr>
              <p:spPr>
                <a:xfrm>
                  <a:off x="1572623" y="1781016"/>
                  <a:ext cx="7014754" cy="1027990"/>
                </a:xfrm>
                <a:prstGeom prst="parallelogram">
                  <a:avLst/>
                </a:prstGeom>
                <a:solidFill>
                  <a:schemeClr val="bg1"/>
                </a:solidFill>
                <a:ln>
                  <a:solidFill>
                    <a:srgbClr val="1A34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16" name="平行四边形 15"/>
                <p:cNvSpPr/>
                <p:nvPr/>
              </p:nvSpPr>
              <p:spPr>
                <a:xfrm>
                  <a:off x="1318445" y="1545941"/>
                  <a:ext cx="2031325" cy="470150"/>
                </a:xfrm>
                <a:prstGeom prst="parallelogram">
                  <a:avLst/>
                </a:prstGeom>
                <a:solidFill>
                  <a:srgbClr val="1A34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grpSp>
          <p:sp>
            <p:nvSpPr>
              <p:cNvPr id="14" name="文本框 13"/>
              <p:cNvSpPr txBox="1"/>
              <p:nvPr/>
            </p:nvSpPr>
            <p:spPr>
              <a:xfrm>
                <a:off x="2084855" y="1524309"/>
                <a:ext cx="1569660" cy="369332"/>
              </a:xfrm>
              <a:prstGeom prst="rect">
                <a:avLst/>
              </a:prstGeom>
              <a:noFill/>
            </p:spPr>
            <p:txBody>
              <a:bodyPr wrap="none" rtlCol="0">
                <a:spAutoFit/>
              </a:bodyPr>
              <a:lstStyle/>
              <a:p>
                <a:r>
                  <a:rPr lang="zh-CN" altLang="en-US" i="1">
                    <a:solidFill>
                      <a:schemeClr val="bg1"/>
                    </a:solidFill>
                    <a:latin typeface="Arial" panose="020B0604020202020204"/>
                    <a:ea typeface="微软雅黑" panose="020B0503020204020204" pitchFamily="34" charset="-122"/>
                    <a:sym typeface="Arial" panose="020B0604020202020204"/>
                  </a:rPr>
                  <a:t>点击添加标题</a:t>
                </a:r>
                <a:endParaRPr lang="zh-CN" altLang="en-US" i="1">
                  <a:solidFill>
                    <a:schemeClr val="bg1"/>
                  </a:solidFill>
                  <a:latin typeface="Arial" panose="020B0604020202020204"/>
                  <a:ea typeface="微软雅黑" panose="020B0503020204020204" pitchFamily="34" charset="-122"/>
                  <a:sym typeface="Arial" panose="020B0604020202020204"/>
                </a:endParaRPr>
              </a:p>
            </p:txBody>
          </p:sp>
        </p:grpSp>
        <p:sp>
          <p:nvSpPr>
            <p:cNvPr id="12" name="文本框 11"/>
            <p:cNvSpPr txBox="1"/>
            <p:nvPr/>
          </p:nvSpPr>
          <p:spPr>
            <a:xfrm>
              <a:off x="2329568" y="1952448"/>
              <a:ext cx="6650395" cy="700576"/>
            </a:xfrm>
            <a:prstGeom prst="rect">
              <a:avLst/>
            </a:prstGeom>
            <a:noFill/>
          </p:spPr>
          <p:txBody>
            <a:bodyPr wrap="square" rtlCol="0">
              <a:spAutoFit/>
            </a:bodyPr>
            <a:lstStyle/>
            <a:p>
              <a:pPr algn="just">
                <a:lnSpc>
                  <a:spcPct val="150000"/>
                </a:lnSpc>
              </a:pPr>
              <a:r>
                <a:rPr lang="zh-CN" altLang="en-US" sz="1400" i="1">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请在此输入内容请在此输入内容请在此输入内容在此输入内容在此输入内容请在此输入内容请在此输入内容请在此输入内容</a:t>
              </a:r>
              <a:endParaRPr lang="zh-CN" altLang="en-US" sz="1400" i="1">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grpSp>
      <p:grpSp>
        <p:nvGrpSpPr>
          <p:cNvPr id="26" name="组合 25"/>
          <p:cNvGrpSpPr/>
          <p:nvPr/>
        </p:nvGrpSpPr>
        <p:grpSpPr>
          <a:xfrm>
            <a:off x="1124331" y="4493266"/>
            <a:ext cx="8144184" cy="613694"/>
            <a:chOff x="1124331" y="4493266"/>
            <a:chExt cx="8144184" cy="613694"/>
          </a:xfrm>
        </p:grpSpPr>
        <p:sp>
          <p:nvSpPr>
            <p:cNvPr id="25" name="文本框 24"/>
            <p:cNvSpPr txBox="1"/>
            <p:nvPr/>
          </p:nvSpPr>
          <p:spPr>
            <a:xfrm>
              <a:off x="1170050" y="4493266"/>
              <a:ext cx="8098465" cy="613694"/>
            </a:xfrm>
            <a:prstGeom prst="rect">
              <a:avLst/>
            </a:prstGeom>
            <a:noFill/>
          </p:spPr>
          <p:txBody>
            <a:bodyPr wrap="square" rtlCol="0">
              <a:spAutoFit/>
            </a:bodyPr>
            <a:lstStyle/>
            <a:p>
              <a:pPr algn="just">
                <a:lnSpc>
                  <a:spcPct val="150000"/>
                </a:lnSpc>
              </a:pPr>
              <a:r>
                <a:rPr lang="zh-CN" altLang="en-US" sz="1200">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请在此输入内容请在此输入内容请在此输入内容在此输入内容在此输入内容请在此输入内容请在此输入内容请在此输入内容请在此输入内容请在此输入内容请在此输入内容在此输入内容在此输入内容</a:t>
              </a:r>
              <a:endParaRPr lang="zh-CN" altLang="en-US" sz="120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9" name="矩形 8"/>
            <p:cNvSpPr/>
            <p:nvPr/>
          </p:nvSpPr>
          <p:spPr>
            <a:xfrm>
              <a:off x="1124331" y="4571577"/>
              <a:ext cx="45719" cy="457200"/>
            </a:xfrm>
            <a:prstGeom prst="rect">
              <a:avLst/>
            </a:prstGeom>
            <a:solidFill>
              <a:srgbClr val="F17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randombar(horizontal)">
                                      <p:cBhvr>
                                        <p:cTn id="11" dur="500"/>
                                        <p:tgtEl>
                                          <p:spTgt spid="10"/>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anim calcmode="lin" valueType="num">
                                      <p:cBhvr>
                                        <p:cTn id="16" dur="500" fill="hold"/>
                                        <p:tgtEl>
                                          <p:spTgt spid="26"/>
                                        </p:tgtEl>
                                        <p:attrNameLst>
                                          <p:attrName>ppt_x</p:attrName>
                                        </p:attrNameLst>
                                      </p:cBhvr>
                                      <p:tavLst>
                                        <p:tav tm="0">
                                          <p:val>
                                            <p:strVal val="#ppt_x"/>
                                          </p:val>
                                        </p:tav>
                                        <p:tav tm="100000">
                                          <p:val>
                                            <p:strVal val="#ppt_x"/>
                                          </p:val>
                                        </p:tav>
                                      </p:tavLst>
                                    </p:anim>
                                    <p:anim calcmode="lin" valueType="num">
                                      <p:cBhvr>
                                        <p:cTn id="17" dur="5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圆角 13"/>
          <p:cNvSpPr/>
          <p:nvPr/>
        </p:nvSpPr>
        <p:spPr>
          <a:xfrm>
            <a:off x="860698" y="1328318"/>
            <a:ext cx="2812868" cy="1779824"/>
          </a:xfrm>
          <a:prstGeom prst="roundRect">
            <a:avLst>
              <a:gd name="adj" fmla="val 6696"/>
            </a:avLst>
          </a:prstGeom>
          <a:blipFill dpi="0" rotWithShape="1">
            <a:blip r:embed="rId1"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20" name="矩形: 圆角 19"/>
          <p:cNvSpPr/>
          <p:nvPr/>
        </p:nvSpPr>
        <p:spPr>
          <a:xfrm>
            <a:off x="3673566" y="3275521"/>
            <a:ext cx="2812868" cy="1779824"/>
          </a:xfrm>
          <a:prstGeom prst="roundRect">
            <a:avLst>
              <a:gd name="adj" fmla="val 6696"/>
            </a:avLst>
          </a:prstGeom>
          <a:blipFill dpi="0" rotWithShape="1">
            <a:blip r:embed="rId2"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22" name="矩形: 圆角 21"/>
          <p:cNvSpPr/>
          <p:nvPr/>
        </p:nvSpPr>
        <p:spPr>
          <a:xfrm>
            <a:off x="6486434" y="1328318"/>
            <a:ext cx="2812868" cy="1779824"/>
          </a:xfrm>
          <a:prstGeom prst="roundRect">
            <a:avLst>
              <a:gd name="adj" fmla="val 6696"/>
            </a:avLst>
          </a:prstGeom>
          <a:blipFill dpi="0" rotWithShape="1">
            <a:blip r:embed="rId3"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23" name="文本框 22"/>
          <p:cNvSpPr txBox="1"/>
          <p:nvPr/>
        </p:nvSpPr>
        <p:spPr>
          <a:xfrm>
            <a:off x="860698" y="3606988"/>
            <a:ext cx="2653212" cy="1383665"/>
          </a:xfrm>
          <a:prstGeom prst="rect">
            <a:avLst/>
          </a:prstGeom>
          <a:noFill/>
        </p:spPr>
        <p:txBody>
          <a:bodyPr wrap="square" rtlCol="0">
            <a:spAutoFit/>
          </a:bodyPr>
          <a:lstStyle/>
          <a:p>
            <a:pPr algn="just">
              <a:lnSpc>
                <a:spcPct val="150000"/>
              </a:lnSpc>
            </a:pPr>
            <a:r>
              <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请在此输入内容请在此输入内容请在此输入内容在此输入内容在此输入内容请在此输入内容请在此输入内容</a:t>
            </a:r>
            <a:endPar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24" name="文本框 23"/>
          <p:cNvSpPr txBox="1"/>
          <p:nvPr/>
        </p:nvSpPr>
        <p:spPr>
          <a:xfrm>
            <a:off x="3753394" y="1510400"/>
            <a:ext cx="2653212" cy="1383665"/>
          </a:xfrm>
          <a:prstGeom prst="rect">
            <a:avLst/>
          </a:prstGeom>
          <a:noFill/>
        </p:spPr>
        <p:txBody>
          <a:bodyPr wrap="square" rtlCol="0">
            <a:spAutoFit/>
          </a:bodyPr>
          <a:lstStyle/>
          <a:p>
            <a:pPr algn="just">
              <a:lnSpc>
                <a:spcPct val="150000"/>
              </a:lnSpc>
            </a:pPr>
            <a:r>
              <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请在此输入内容请在此输入内容请在此输入内容在此输入内容在此输入内容请在此输入内容请在此输入内容</a:t>
            </a:r>
            <a:endPar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25" name="文本框 24"/>
          <p:cNvSpPr txBox="1"/>
          <p:nvPr/>
        </p:nvSpPr>
        <p:spPr>
          <a:xfrm>
            <a:off x="6646090" y="3606988"/>
            <a:ext cx="2653212" cy="1383665"/>
          </a:xfrm>
          <a:prstGeom prst="rect">
            <a:avLst/>
          </a:prstGeom>
          <a:noFill/>
        </p:spPr>
        <p:txBody>
          <a:bodyPr wrap="square" rtlCol="0">
            <a:spAutoFit/>
          </a:bodyPr>
          <a:lstStyle/>
          <a:p>
            <a:pPr algn="just">
              <a:lnSpc>
                <a:spcPct val="150000"/>
              </a:lnSpc>
            </a:pPr>
            <a:r>
              <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请在此输入内容请在此输入内容请在此输入内容在此输入内容在此输入内容请在此输入内容请在此输入内容</a:t>
            </a:r>
            <a:endPar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circle(in)">
                                      <p:cBhvr>
                                        <p:cTn id="7" dur="500"/>
                                        <p:tgtEl>
                                          <p:spTgt spid="14"/>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barn(outVertical)">
                                      <p:cBhvr>
                                        <p:cTn id="11" dur="500"/>
                                        <p:tgtEl>
                                          <p:spTgt spid="23"/>
                                        </p:tgtEl>
                                      </p:cBhvr>
                                    </p:animEffect>
                                  </p:childTnLst>
                                </p:cTn>
                              </p:par>
                            </p:childTnLst>
                          </p:cTn>
                        </p:par>
                        <p:par>
                          <p:cTn id="12" fill="hold">
                            <p:stCondLst>
                              <p:cond delay="1000"/>
                            </p:stCondLst>
                            <p:childTnLst>
                              <p:par>
                                <p:cTn id="13" presetID="6" presetClass="entr" presetSubtype="16"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circle(in)">
                                      <p:cBhvr>
                                        <p:cTn id="15" dur="500"/>
                                        <p:tgtEl>
                                          <p:spTgt spid="20"/>
                                        </p:tgtEl>
                                      </p:cBhvr>
                                    </p:animEffect>
                                  </p:childTnLst>
                                </p:cTn>
                              </p:par>
                            </p:childTnLst>
                          </p:cTn>
                        </p:par>
                        <p:par>
                          <p:cTn id="16" fill="hold">
                            <p:stCondLst>
                              <p:cond delay="1500"/>
                            </p:stCondLst>
                            <p:childTnLst>
                              <p:par>
                                <p:cTn id="17" presetID="16" presetClass="entr" presetSubtype="37"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barn(outVertical)">
                                      <p:cBhvr>
                                        <p:cTn id="19" dur="500"/>
                                        <p:tgtEl>
                                          <p:spTgt spid="24"/>
                                        </p:tgtEl>
                                      </p:cBhvr>
                                    </p:animEffect>
                                  </p:childTnLst>
                                </p:cTn>
                              </p:par>
                            </p:childTnLst>
                          </p:cTn>
                        </p:par>
                        <p:par>
                          <p:cTn id="20" fill="hold">
                            <p:stCondLst>
                              <p:cond delay="2000"/>
                            </p:stCondLst>
                            <p:childTnLst>
                              <p:par>
                                <p:cTn id="21" presetID="6" presetClass="entr" presetSubtype="16"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circle(in)">
                                      <p:cBhvr>
                                        <p:cTn id="23" dur="500"/>
                                        <p:tgtEl>
                                          <p:spTgt spid="22"/>
                                        </p:tgtEl>
                                      </p:cBhvr>
                                    </p:animEffect>
                                  </p:childTnLst>
                                </p:cTn>
                              </p:par>
                            </p:childTnLst>
                          </p:cTn>
                        </p:par>
                        <p:par>
                          <p:cTn id="24" fill="hold">
                            <p:stCondLst>
                              <p:cond delay="2500"/>
                            </p:stCondLst>
                            <p:childTnLst>
                              <p:par>
                                <p:cTn id="25" presetID="16" presetClass="entr" presetSubtype="37"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barn(outVertical)">
                                      <p:cBhvr>
                                        <p:cTn id="2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P spid="20" grpId="0" bldLvl="0" animBg="1"/>
      <p:bldP spid="22" grpId="0" bldLvl="0" animBg="1"/>
      <p:bldP spid="23" grpId="0"/>
      <p:bldP spid="24" grpId="0"/>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screen"/>
          <a:srcRect/>
          <a:stretch>
            <a:fillRect/>
          </a:stretch>
        </p:blipFill>
        <p:spPr>
          <a:xfrm>
            <a:off x="0" y="0"/>
            <a:ext cx="10161578" cy="5657850"/>
          </a:xfrm>
          <a:prstGeom prst="rect">
            <a:avLst/>
          </a:prstGeom>
        </p:spPr>
      </p:pic>
      <p:pic>
        <p:nvPicPr>
          <p:cNvPr id="7" name="图片 6" descr="61"/>
          <p:cNvPicPr>
            <a:picLocks noChangeAspect="1"/>
          </p:cNvPicPr>
          <p:nvPr/>
        </p:nvPicPr>
        <p:blipFill>
          <a:blip r:embed="rId2"/>
          <a:stretch>
            <a:fillRect/>
          </a:stretch>
        </p:blipFill>
        <p:spPr>
          <a:xfrm>
            <a:off x="-21167" y="723900"/>
            <a:ext cx="10181167" cy="4991100"/>
          </a:xfrm>
          <a:prstGeom prst="rect">
            <a:avLst/>
          </a:prstGeom>
        </p:spPr>
      </p:pic>
      <p:pic>
        <p:nvPicPr>
          <p:cNvPr id="6" name="图片 5" descr="62"/>
          <p:cNvPicPr>
            <a:picLocks noChangeAspect="1"/>
          </p:cNvPicPr>
          <p:nvPr/>
        </p:nvPicPr>
        <p:blipFill>
          <a:blip r:embed="rId3" cstate="screen"/>
          <a:stretch>
            <a:fillRect/>
          </a:stretch>
        </p:blipFill>
        <p:spPr>
          <a:xfrm>
            <a:off x="5411258" y="1646767"/>
            <a:ext cx="4748742" cy="4068233"/>
          </a:xfrm>
          <a:prstGeom prst="rect">
            <a:avLst/>
          </a:prstGeom>
        </p:spPr>
      </p:pic>
      <p:sp>
        <p:nvSpPr>
          <p:cNvPr id="30" name="文本框 29"/>
          <p:cNvSpPr txBox="1"/>
          <p:nvPr/>
        </p:nvSpPr>
        <p:spPr>
          <a:xfrm>
            <a:off x="506889" y="371994"/>
            <a:ext cx="923651" cy="400110"/>
          </a:xfrm>
          <a:prstGeom prst="rect">
            <a:avLst/>
          </a:prstGeom>
          <a:noFill/>
        </p:spPr>
        <p:txBody>
          <a:bodyPr wrap="none" rtlCol="0">
            <a:spAutoFit/>
          </a:bodyPr>
          <a:lstStyle/>
          <a:p>
            <a:r>
              <a:rPr lang="en-US" altLang="zh-CN" sz="2000">
                <a:solidFill>
                  <a:schemeClr val="bg1"/>
                </a:solidFill>
                <a:latin typeface="Arial" panose="020B0604020202020204"/>
                <a:ea typeface="微软雅黑" panose="020B0503020204020204" pitchFamily="34" charset="-122"/>
                <a:sym typeface="Arial" panose="020B0604020202020204"/>
              </a:rPr>
              <a:t>LOGO</a:t>
            </a:r>
            <a:endParaRPr lang="zh-CN" altLang="en-US" sz="2000">
              <a:solidFill>
                <a:schemeClr val="bg1"/>
              </a:solidFill>
              <a:latin typeface="Arial" panose="020B0604020202020204"/>
              <a:ea typeface="微软雅黑" panose="020B0503020204020204" pitchFamily="34" charset="-122"/>
              <a:sym typeface="Arial" panose="020B0604020202020204"/>
            </a:endParaRPr>
          </a:p>
        </p:txBody>
      </p:sp>
      <p:sp>
        <p:nvSpPr>
          <p:cNvPr id="9" name="矩形 8"/>
          <p:cNvSpPr/>
          <p:nvPr/>
        </p:nvSpPr>
        <p:spPr>
          <a:xfrm>
            <a:off x="-47297" y="5241438"/>
            <a:ext cx="10207297" cy="5178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pic>
        <p:nvPicPr>
          <p:cNvPr id="10" name="图片 9"/>
          <p:cNvPicPr>
            <a:picLocks noChangeAspect="1"/>
          </p:cNvPicPr>
          <p:nvPr/>
        </p:nvPicPr>
        <p:blipFill>
          <a:blip r:embed="rId4"/>
          <a:stretch>
            <a:fillRect/>
          </a:stretch>
        </p:blipFill>
        <p:spPr>
          <a:xfrm>
            <a:off x="101600" y="22538"/>
            <a:ext cx="10058400" cy="5657850"/>
          </a:xfrm>
          <a:prstGeom prst="rect">
            <a:avLst/>
          </a:prstGeom>
        </p:spPr>
      </p:pic>
      <p:sp>
        <p:nvSpPr>
          <p:cNvPr id="8" name="文本框 7"/>
          <p:cNvSpPr txBox="1"/>
          <p:nvPr/>
        </p:nvSpPr>
        <p:spPr>
          <a:xfrm>
            <a:off x="2970631" y="2304181"/>
            <a:ext cx="4754880" cy="1014730"/>
          </a:xfrm>
          <a:prstGeom prst="rect">
            <a:avLst/>
          </a:prstGeom>
          <a:noFill/>
        </p:spPr>
        <p:txBody>
          <a:bodyPr wrap="none" rtlCol="0">
            <a:spAutoFit/>
          </a:bodyPr>
          <a:lstStyle>
            <a:defPPr>
              <a:defRPr lang="en-US"/>
            </a:defPPr>
            <a:lvl1pPr>
              <a:defRPr sz="6000" b="1">
                <a:solidFill>
                  <a:schemeClr val="tx1">
                    <a:lumMod val="85000"/>
                    <a:lumOff val="15000"/>
                  </a:schemeClr>
                </a:solidFill>
                <a:latin typeface="Arial" panose="020B0604020202020204"/>
                <a:ea typeface="微软雅黑" panose="020B0503020204020204" pitchFamily="34" charset="-122"/>
              </a:defRPr>
            </a:lvl1pPr>
          </a:lstStyle>
          <a:p>
            <a:r>
              <a:rPr lang="zh-CN" altLang="en-US" dirty="0">
                <a:sym typeface="Arial" panose="020B0604020202020204"/>
              </a:rPr>
              <a:t>未来发展计划</a:t>
            </a:r>
            <a:endParaRPr lang="zh-CN" altLang="en-US" dirty="0">
              <a:sym typeface="Arial" panose="020B0604020202020204"/>
            </a:endParaRPr>
          </a:p>
        </p:txBody>
      </p:sp>
      <p:sp>
        <p:nvSpPr>
          <p:cNvPr id="28" name="文本框 27"/>
          <p:cNvSpPr txBox="1"/>
          <p:nvPr/>
        </p:nvSpPr>
        <p:spPr>
          <a:xfrm>
            <a:off x="3954663" y="1472968"/>
            <a:ext cx="2832122" cy="830997"/>
          </a:xfrm>
          <a:prstGeom prst="rect">
            <a:avLst/>
          </a:prstGeom>
          <a:noFill/>
        </p:spPr>
        <p:txBody>
          <a:bodyPr wrap="none" rtlCol="0">
            <a:spAutoFit/>
          </a:bodyPr>
          <a:lstStyle/>
          <a:p>
            <a:pPr algn="ctr"/>
            <a:r>
              <a:rPr lang="en-US" altLang="zh-CN" sz="4800" b="1" i="1" dirty="0">
                <a:ln>
                  <a:solidFill>
                    <a:schemeClr val="tx1">
                      <a:lumMod val="85000"/>
                      <a:lumOff val="15000"/>
                    </a:schemeClr>
                  </a:solidFill>
                </a:ln>
                <a:noFill/>
                <a:latin typeface="Arial" panose="020B0604020202020204"/>
                <a:ea typeface="微软雅黑" panose="020B0503020204020204" pitchFamily="34" charset="-122"/>
                <a:sym typeface="Arial" panose="020B0604020202020204"/>
              </a:rPr>
              <a:t>PART  04</a:t>
            </a:r>
            <a:endParaRPr lang="zh-CN" altLang="en-US" sz="4800" b="1" i="1" dirty="0">
              <a:ln>
                <a:solidFill>
                  <a:schemeClr val="tx1">
                    <a:lumMod val="85000"/>
                    <a:lumOff val="15000"/>
                  </a:schemeClr>
                </a:solidFill>
              </a:ln>
              <a:noFill/>
              <a:latin typeface="Arial" panose="020B0604020202020204"/>
              <a:ea typeface="微软雅黑" panose="020B0503020204020204" pitchFamily="34" charset="-122"/>
              <a:sym typeface="Arial" panose="020B0604020202020204"/>
            </a:endParaRPr>
          </a:p>
        </p:txBody>
      </p:sp>
      <p:sp>
        <p:nvSpPr>
          <p:cNvPr id="29" name="文本框 28"/>
          <p:cNvSpPr txBox="1"/>
          <p:nvPr/>
        </p:nvSpPr>
        <p:spPr>
          <a:xfrm>
            <a:off x="2063115" y="3211830"/>
            <a:ext cx="6615430" cy="526811"/>
          </a:xfrm>
          <a:prstGeom prst="rect">
            <a:avLst/>
          </a:prstGeom>
          <a:noFill/>
        </p:spPr>
        <p:txBody>
          <a:bodyPr wrap="square" rtlCol="0">
            <a:spAutoFit/>
          </a:bodyPr>
          <a:lstStyle/>
          <a:p>
            <a:pPr algn="ctr">
              <a:lnSpc>
                <a:spcPct val="150000"/>
              </a:lnSpc>
            </a:pPr>
            <a:r>
              <a:rPr lang="en-US" altLang="zh-CN" sz="1000" dirty="0">
                <a:solidFill>
                  <a:schemeClr val="tx1">
                    <a:lumMod val="50000"/>
                    <a:lumOff val="50000"/>
                  </a:schemeClr>
                </a:solidFill>
                <a:latin typeface="Arial" panose="020B0604020202020204"/>
                <a:ea typeface="微软雅黑" panose="020B0503020204020204" pitchFamily="34" charset="-122"/>
                <a:sym typeface="Arial" panose="020B0604020202020204"/>
              </a:rPr>
              <a:t>Youth is the spring of life, the king of life, and the beauty of life. Everyone has his own youth, which has been described with his own brush strokes.</a:t>
            </a:r>
            <a:endParaRPr lang="zh-CN" altLang="en-US" sz="1000" dirty="0">
              <a:solidFill>
                <a:schemeClr val="tx1">
                  <a:lumMod val="50000"/>
                  <a:lumOff val="50000"/>
                </a:schemeClr>
              </a:solidFill>
              <a:latin typeface="Arial" panose="020B0604020202020204"/>
              <a:ea typeface="微软雅黑" panose="020B0503020204020204" pitchFamily="34" charset="-122"/>
              <a:sym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ppt_x"/>
                                          </p:val>
                                        </p:tav>
                                        <p:tav tm="100000">
                                          <p:val>
                                            <p:strVal val="#ppt_x"/>
                                          </p:val>
                                        </p:tav>
                                      </p:tavLst>
                                    </p:anim>
                                    <p:anim calcmode="lin" valueType="num">
                                      <p:cBhvr additive="base">
                                        <p:cTn id="12" dur="500" fill="hold"/>
                                        <p:tgtEl>
                                          <p:spTgt spid="28"/>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500" fill="hold"/>
                                        <p:tgtEl>
                                          <p:spTgt spid="29"/>
                                        </p:tgtEl>
                                        <p:attrNameLst>
                                          <p:attrName>ppt_x</p:attrName>
                                        </p:attrNameLst>
                                      </p:cBhvr>
                                      <p:tavLst>
                                        <p:tav tm="0">
                                          <p:val>
                                            <p:strVal val="#ppt_x"/>
                                          </p:val>
                                        </p:tav>
                                        <p:tav tm="100000">
                                          <p:val>
                                            <p:strVal val="#ppt_x"/>
                                          </p:val>
                                        </p:tav>
                                      </p:tavLst>
                                    </p:anim>
                                    <p:anim calcmode="lin" valueType="num">
                                      <p:cBhvr additive="base">
                                        <p:cTn id="22"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8" grpId="0"/>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形状 1"/>
          <p:cNvSpPr/>
          <p:nvPr/>
        </p:nvSpPr>
        <p:spPr>
          <a:xfrm>
            <a:off x="0" y="1632857"/>
            <a:ext cx="10159999" cy="3239589"/>
          </a:xfrm>
          <a:custGeom>
            <a:avLst/>
            <a:gdLst>
              <a:gd name="connsiteX0" fmla="*/ 0 w 9091748"/>
              <a:gd name="connsiteY0" fmla="*/ 2743200 h 2880516"/>
              <a:gd name="connsiteX1" fmla="*/ 1645920 w 9091748"/>
              <a:gd name="connsiteY1" fmla="*/ 2769325 h 2880516"/>
              <a:gd name="connsiteX2" fmla="*/ 3422468 w 9091748"/>
              <a:gd name="connsiteY2" fmla="*/ 1528354 h 2880516"/>
              <a:gd name="connsiteX3" fmla="*/ 5421086 w 9091748"/>
              <a:gd name="connsiteY3" fmla="*/ 1489165 h 2880516"/>
              <a:gd name="connsiteX4" fmla="*/ 6518366 w 9091748"/>
              <a:gd name="connsiteY4" fmla="*/ 274320 h 2880516"/>
              <a:gd name="connsiteX5" fmla="*/ 7720148 w 9091748"/>
              <a:gd name="connsiteY5" fmla="*/ 365760 h 2880516"/>
              <a:gd name="connsiteX6" fmla="*/ 9091748 w 9091748"/>
              <a:gd name="connsiteY6" fmla="*/ 0 h 2880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91748" h="2880516">
                <a:moveTo>
                  <a:pt x="0" y="2743200"/>
                </a:moveTo>
                <a:cubicBezTo>
                  <a:pt x="537754" y="2857499"/>
                  <a:pt x="1075509" y="2971799"/>
                  <a:pt x="1645920" y="2769325"/>
                </a:cubicBezTo>
                <a:cubicBezTo>
                  <a:pt x="2216331" y="2566851"/>
                  <a:pt x="2793274" y="1741714"/>
                  <a:pt x="3422468" y="1528354"/>
                </a:cubicBezTo>
                <a:cubicBezTo>
                  <a:pt x="4051662" y="1314994"/>
                  <a:pt x="4905103" y="1698171"/>
                  <a:pt x="5421086" y="1489165"/>
                </a:cubicBezTo>
                <a:cubicBezTo>
                  <a:pt x="5937069" y="1280159"/>
                  <a:pt x="6135189" y="461554"/>
                  <a:pt x="6518366" y="274320"/>
                </a:cubicBezTo>
                <a:cubicBezTo>
                  <a:pt x="6901543" y="87086"/>
                  <a:pt x="7291251" y="411480"/>
                  <a:pt x="7720148" y="365760"/>
                </a:cubicBezTo>
                <a:cubicBezTo>
                  <a:pt x="8149045" y="320040"/>
                  <a:pt x="8620396" y="160020"/>
                  <a:pt x="9091748" y="0"/>
                </a:cubicBezTo>
              </a:path>
            </a:pathLst>
          </a:custGeom>
          <a:noFill/>
          <a:ln w="25400">
            <a:solidFill>
              <a:srgbClr val="1A34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3" name="椭圆 2"/>
          <p:cNvSpPr/>
          <p:nvPr/>
        </p:nvSpPr>
        <p:spPr>
          <a:xfrm>
            <a:off x="1828799" y="4402183"/>
            <a:ext cx="470263" cy="470263"/>
          </a:xfrm>
          <a:prstGeom prst="ellipse">
            <a:avLst/>
          </a:prstGeom>
          <a:solidFill>
            <a:srgbClr val="F17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5" name="文本框 4"/>
          <p:cNvSpPr txBox="1"/>
          <p:nvPr/>
        </p:nvSpPr>
        <p:spPr>
          <a:xfrm>
            <a:off x="1828799" y="4452648"/>
            <a:ext cx="466794" cy="369332"/>
          </a:xfrm>
          <a:prstGeom prst="rect">
            <a:avLst/>
          </a:prstGeom>
          <a:noFill/>
        </p:spPr>
        <p:txBody>
          <a:bodyPr wrap="square" rtlCol="0">
            <a:spAutoFit/>
          </a:bodyPr>
          <a:lstStyle/>
          <a:p>
            <a:r>
              <a:rPr lang="en-US" altLang="zh-CN">
                <a:solidFill>
                  <a:schemeClr val="bg1"/>
                </a:solidFill>
                <a:latin typeface="Arial" panose="020B0604020202020204"/>
                <a:ea typeface="微软雅黑" panose="020B0503020204020204" pitchFamily="34" charset="-122"/>
                <a:sym typeface="Arial" panose="020B0604020202020204"/>
              </a:rPr>
              <a:t>01</a:t>
            </a:r>
            <a:endParaRPr lang="zh-CN" altLang="en-US">
              <a:solidFill>
                <a:schemeClr val="bg1"/>
              </a:solidFill>
              <a:latin typeface="Arial" panose="020B0604020202020204"/>
              <a:ea typeface="微软雅黑" panose="020B0503020204020204" pitchFamily="34" charset="-122"/>
              <a:sym typeface="Arial" panose="020B0604020202020204"/>
            </a:endParaRPr>
          </a:p>
        </p:txBody>
      </p:sp>
      <p:sp>
        <p:nvSpPr>
          <p:cNvPr id="8" name="椭圆 7"/>
          <p:cNvSpPr/>
          <p:nvPr/>
        </p:nvSpPr>
        <p:spPr>
          <a:xfrm>
            <a:off x="3541296" y="3078478"/>
            <a:ext cx="470263" cy="470263"/>
          </a:xfrm>
          <a:prstGeom prst="ellipse">
            <a:avLst/>
          </a:prstGeom>
          <a:solidFill>
            <a:srgbClr val="1A34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9" name="文本框 8"/>
          <p:cNvSpPr txBox="1"/>
          <p:nvPr/>
        </p:nvSpPr>
        <p:spPr>
          <a:xfrm>
            <a:off x="3541296" y="3128943"/>
            <a:ext cx="466794" cy="369332"/>
          </a:xfrm>
          <a:prstGeom prst="rect">
            <a:avLst/>
          </a:prstGeom>
          <a:noFill/>
        </p:spPr>
        <p:txBody>
          <a:bodyPr wrap="square" rtlCol="0">
            <a:spAutoFit/>
          </a:bodyPr>
          <a:lstStyle/>
          <a:p>
            <a:r>
              <a:rPr lang="en-US" altLang="zh-CN">
                <a:solidFill>
                  <a:schemeClr val="bg1"/>
                </a:solidFill>
                <a:latin typeface="Arial" panose="020B0604020202020204"/>
                <a:ea typeface="微软雅黑" panose="020B0503020204020204" pitchFamily="34" charset="-122"/>
                <a:sym typeface="Arial" panose="020B0604020202020204"/>
              </a:rPr>
              <a:t>02</a:t>
            </a:r>
            <a:endParaRPr lang="zh-CN" altLang="en-US">
              <a:solidFill>
                <a:schemeClr val="bg1"/>
              </a:solidFill>
              <a:latin typeface="Arial" panose="020B0604020202020204"/>
              <a:ea typeface="微软雅黑" panose="020B0503020204020204" pitchFamily="34" charset="-122"/>
              <a:sym typeface="Arial" panose="020B0604020202020204"/>
            </a:endParaRPr>
          </a:p>
        </p:txBody>
      </p:sp>
      <p:sp>
        <p:nvSpPr>
          <p:cNvPr id="11" name="椭圆 10"/>
          <p:cNvSpPr/>
          <p:nvPr/>
        </p:nvSpPr>
        <p:spPr>
          <a:xfrm>
            <a:off x="5488924" y="3028013"/>
            <a:ext cx="470263" cy="470263"/>
          </a:xfrm>
          <a:prstGeom prst="ellipse">
            <a:avLst/>
          </a:prstGeom>
          <a:solidFill>
            <a:srgbClr val="F17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12" name="文本框 11"/>
          <p:cNvSpPr txBox="1"/>
          <p:nvPr/>
        </p:nvSpPr>
        <p:spPr>
          <a:xfrm>
            <a:off x="5488924" y="3078478"/>
            <a:ext cx="466794" cy="369332"/>
          </a:xfrm>
          <a:prstGeom prst="rect">
            <a:avLst/>
          </a:prstGeom>
          <a:noFill/>
        </p:spPr>
        <p:txBody>
          <a:bodyPr wrap="square" rtlCol="0">
            <a:spAutoFit/>
          </a:bodyPr>
          <a:lstStyle/>
          <a:p>
            <a:r>
              <a:rPr lang="en-US" altLang="zh-CN">
                <a:solidFill>
                  <a:schemeClr val="bg1"/>
                </a:solidFill>
                <a:latin typeface="Arial" panose="020B0604020202020204"/>
                <a:ea typeface="微软雅黑" panose="020B0503020204020204" pitchFamily="34" charset="-122"/>
                <a:sym typeface="Arial" panose="020B0604020202020204"/>
              </a:rPr>
              <a:t>03</a:t>
            </a:r>
            <a:endParaRPr lang="zh-CN" altLang="en-US">
              <a:solidFill>
                <a:schemeClr val="bg1"/>
              </a:solidFill>
              <a:latin typeface="Arial" panose="020B0604020202020204"/>
              <a:ea typeface="微软雅黑" panose="020B0503020204020204" pitchFamily="34" charset="-122"/>
              <a:sym typeface="Arial" panose="020B0604020202020204"/>
            </a:endParaRPr>
          </a:p>
        </p:txBody>
      </p:sp>
      <p:sp>
        <p:nvSpPr>
          <p:cNvPr id="14" name="椭圆 13"/>
          <p:cNvSpPr/>
          <p:nvPr/>
        </p:nvSpPr>
        <p:spPr>
          <a:xfrm>
            <a:off x="7433084" y="1703526"/>
            <a:ext cx="470263" cy="470263"/>
          </a:xfrm>
          <a:prstGeom prst="ellipse">
            <a:avLst/>
          </a:prstGeom>
          <a:solidFill>
            <a:srgbClr val="1A34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15" name="文本框 14"/>
          <p:cNvSpPr txBox="1"/>
          <p:nvPr/>
        </p:nvSpPr>
        <p:spPr>
          <a:xfrm>
            <a:off x="7433084" y="1753991"/>
            <a:ext cx="466794" cy="369332"/>
          </a:xfrm>
          <a:prstGeom prst="rect">
            <a:avLst/>
          </a:prstGeom>
          <a:noFill/>
        </p:spPr>
        <p:txBody>
          <a:bodyPr wrap="square" rtlCol="0">
            <a:spAutoFit/>
          </a:bodyPr>
          <a:lstStyle/>
          <a:p>
            <a:r>
              <a:rPr lang="en-US" altLang="zh-CN">
                <a:solidFill>
                  <a:schemeClr val="bg1"/>
                </a:solidFill>
                <a:latin typeface="Arial" panose="020B0604020202020204"/>
                <a:ea typeface="微软雅黑" panose="020B0503020204020204" pitchFamily="34" charset="-122"/>
                <a:sym typeface="Arial" panose="020B0604020202020204"/>
              </a:rPr>
              <a:t>04</a:t>
            </a:r>
            <a:endParaRPr lang="zh-CN" altLang="en-US">
              <a:solidFill>
                <a:schemeClr val="bg1"/>
              </a:solidFill>
              <a:latin typeface="Arial" panose="020B0604020202020204"/>
              <a:ea typeface="微软雅黑" panose="020B0503020204020204" pitchFamily="34" charset="-122"/>
              <a:sym typeface="Arial" panose="020B0604020202020204"/>
            </a:endParaRPr>
          </a:p>
        </p:txBody>
      </p:sp>
      <p:sp>
        <p:nvSpPr>
          <p:cNvPr id="17" name="文本框 16"/>
          <p:cNvSpPr txBox="1"/>
          <p:nvPr/>
        </p:nvSpPr>
        <p:spPr>
          <a:xfrm>
            <a:off x="484812" y="2824043"/>
            <a:ext cx="2571673" cy="1060450"/>
          </a:xfrm>
          <a:prstGeom prst="rect">
            <a:avLst/>
          </a:prstGeom>
          <a:noFill/>
        </p:spPr>
        <p:txBody>
          <a:bodyPr wrap="square" rtlCol="0">
            <a:spAutoFit/>
          </a:bodyPr>
          <a:lstStyle/>
          <a:p>
            <a:pPr algn="ctr">
              <a:lnSpc>
                <a:spcPct val="150000"/>
              </a:lnSpc>
            </a:pPr>
            <a:r>
              <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请在此输入内容请在此输入内容请在此输入内容在此输入内容在此输入内容</a:t>
            </a:r>
            <a:endPar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20" name="文本框 19"/>
          <p:cNvSpPr txBox="1"/>
          <p:nvPr/>
        </p:nvSpPr>
        <p:spPr>
          <a:xfrm>
            <a:off x="948273" y="2409907"/>
            <a:ext cx="1644750" cy="458908"/>
          </a:xfrm>
          <a:prstGeom prst="rect">
            <a:avLst/>
          </a:prstGeom>
          <a:noFill/>
        </p:spPr>
        <p:txBody>
          <a:bodyPr wrap="square" rtlCol="0">
            <a:spAutoFit/>
          </a:bodyPr>
          <a:lstStyle/>
          <a:p>
            <a:pPr algn="ctr">
              <a:lnSpc>
                <a:spcPct val="150000"/>
              </a:lnSpc>
            </a:pPr>
            <a:r>
              <a:rPr lang="zh-CN" altLang="en-US" b="1">
                <a:solidFill>
                  <a:schemeClr val="tx1">
                    <a:lumMod val="75000"/>
                    <a:lumOff val="25000"/>
                  </a:schemeClr>
                </a:solidFill>
                <a:latin typeface="Arial" panose="020B0604020202020204"/>
                <a:ea typeface="微软雅黑" panose="020B0503020204020204" pitchFamily="34" charset="-122"/>
                <a:sym typeface="Arial" panose="020B0604020202020204"/>
              </a:rPr>
              <a:t>添加标题</a:t>
            </a:r>
            <a:endParaRPr lang="zh-CN" altLang="en-US" b="1">
              <a:solidFill>
                <a:schemeClr val="tx1">
                  <a:lumMod val="75000"/>
                  <a:lumOff val="25000"/>
                </a:schemeClr>
              </a:solidFill>
              <a:latin typeface="Arial" panose="020B0604020202020204"/>
              <a:ea typeface="微软雅黑" panose="020B0503020204020204" pitchFamily="34" charset="-122"/>
              <a:sym typeface="Arial" panose="020B0604020202020204"/>
            </a:endParaRPr>
          </a:p>
        </p:txBody>
      </p:sp>
      <p:sp>
        <p:nvSpPr>
          <p:cNvPr id="23" name="文本框 22"/>
          <p:cNvSpPr txBox="1"/>
          <p:nvPr/>
        </p:nvSpPr>
        <p:spPr>
          <a:xfrm>
            <a:off x="3208885" y="4097283"/>
            <a:ext cx="2571673" cy="1060450"/>
          </a:xfrm>
          <a:prstGeom prst="rect">
            <a:avLst/>
          </a:prstGeom>
          <a:noFill/>
        </p:spPr>
        <p:txBody>
          <a:bodyPr wrap="square" rtlCol="0">
            <a:spAutoFit/>
          </a:bodyPr>
          <a:lstStyle/>
          <a:p>
            <a:pPr algn="ctr">
              <a:lnSpc>
                <a:spcPct val="150000"/>
              </a:lnSpc>
            </a:pPr>
            <a:r>
              <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请在此输入内容请在此输入内容请在此输入内容在此输入内容在此输入内容</a:t>
            </a:r>
            <a:endPar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24" name="文本框 23"/>
          <p:cNvSpPr txBox="1"/>
          <p:nvPr/>
        </p:nvSpPr>
        <p:spPr>
          <a:xfrm>
            <a:off x="3672346" y="3683147"/>
            <a:ext cx="1644750" cy="458908"/>
          </a:xfrm>
          <a:prstGeom prst="rect">
            <a:avLst/>
          </a:prstGeom>
          <a:noFill/>
        </p:spPr>
        <p:txBody>
          <a:bodyPr wrap="square" rtlCol="0">
            <a:spAutoFit/>
          </a:bodyPr>
          <a:lstStyle/>
          <a:p>
            <a:pPr algn="ctr">
              <a:lnSpc>
                <a:spcPct val="150000"/>
              </a:lnSpc>
            </a:pPr>
            <a:r>
              <a:rPr lang="zh-CN" altLang="en-US" b="1">
                <a:solidFill>
                  <a:schemeClr val="tx1">
                    <a:lumMod val="75000"/>
                    <a:lumOff val="25000"/>
                  </a:schemeClr>
                </a:solidFill>
                <a:latin typeface="Arial" panose="020B0604020202020204"/>
                <a:ea typeface="微软雅黑" panose="020B0503020204020204" pitchFamily="34" charset="-122"/>
                <a:sym typeface="Arial" panose="020B0604020202020204"/>
              </a:rPr>
              <a:t>添加标题</a:t>
            </a:r>
            <a:endParaRPr lang="zh-CN" altLang="en-US" b="1">
              <a:solidFill>
                <a:schemeClr val="tx1">
                  <a:lumMod val="75000"/>
                  <a:lumOff val="25000"/>
                </a:schemeClr>
              </a:solidFill>
              <a:latin typeface="Arial" panose="020B0604020202020204"/>
              <a:ea typeface="微软雅黑" panose="020B0503020204020204" pitchFamily="34" charset="-122"/>
              <a:sym typeface="Arial" panose="020B0604020202020204"/>
            </a:endParaRPr>
          </a:p>
        </p:txBody>
      </p:sp>
      <p:sp>
        <p:nvSpPr>
          <p:cNvPr id="26" name="文本框 25"/>
          <p:cNvSpPr txBox="1"/>
          <p:nvPr/>
        </p:nvSpPr>
        <p:spPr>
          <a:xfrm>
            <a:off x="4183659" y="1663052"/>
            <a:ext cx="2571673" cy="1060450"/>
          </a:xfrm>
          <a:prstGeom prst="rect">
            <a:avLst/>
          </a:prstGeom>
          <a:noFill/>
        </p:spPr>
        <p:txBody>
          <a:bodyPr wrap="square" rtlCol="0">
            <a:spAutoFit/>
          </a:bodyPr>
          <a:lstStyle/>
          <a:p>
            <a:pPr algn="ctr">
              <a:lnSpc>
                <a:spcPct val="150000"/>
              </a:lnSpc>
            </a:pPr>
            <a:r>
              <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请在此输入内容请在此输入内容请在此输入内容在此输入内容在此输入内容</a:t>
            </a:r>
            <a:endPar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27" name="文本框 26"/>
          <p:cNvSpPr txBox="1"/>
          <p:nvPr/>
        </p:nvSpPr>
        <p:spPr>
          <a:xfrm>
            <a:off x="4647120" y="1248916"/>
            <a:ext cx="1644750" cy="458908"/>
          </a:xfrm>
          <a:prstGeom prst="rect">
            <a:avLst/>
          </a:prstGeom>
          <a:noFill/>
        </p:spPr>
        <p:txBody>
          <a:bodyPr wrap="square" rtlCol="0">
            <a:spAutoFit/>
          </a:bodyPr>
          <a:lstStyle/>
          <a:p>
            <a:pPr algn="ctr">
              <a:lnSpc>
                <a:spcPct val="150000"/>
              </a:lnSpc>
            </a:pPr>
            <a:r>
              <a:rPr lang="zh-CN" altLang="en-US" b="1">
                <a:solidFill>
                  <a:schemeClr val="tx1">
                    <a:lumMod val="75000"/>
                    <a:lumOff val="25000"/>
                  </a:schemeClr>
                </a:solidFill>
                <a:latin typeface="Arial" panose="020B0604020202020204"/>
                <a:ea typeface="微软雅黑" panose="020B0503020204020204" pitchFamily="34" charset="-122"/>
                <a:sym typeface="Arial" panose="020B0604020202020204"/>
              </a:rPr>
              <a:t>添加标题</a:t>
            </a:r>
            <a:endParaRPr lang="zh-CN" altLang="en-US" b="1">
              <a:solidFill>
                <a:schemeClr val="tx1">
                  <a:lumMod val="75000"/>
                  <a:lumOff val="25000"/>
                </a:schemeClr>
              </a:solidFill>
              <a:latin typeface="Arial" panose="020B0604020202020204"/>
              <a:ea typeface="微软雅黑" panose="020B0503020204020204" pitchFamily="34" charset="-122"/>
              <a:sym typeface="Arial" panose="020B0604020202020204"/>
            </a:endParaRPr>
          </a:p>
        </p:txBody>
      </p:sp>
      <p:sp>
        <p:nvSpPr>
          <p:cNvPr id="29" name="文本框 28"/>
          <p:cNvSpPr txBox="1"/>
          <p:nvPr/>
        </p:nvSpPr>
        <p:spPr>
          <a:xfrm>
            <a:off x="6617510" y="3008709"/>
            <a:ext cx="2571673" cy="1060450"/>
          </a:xfrm>
          <a:prstGeom prst="rect">
            <a:avLst/>
          </a:prstGeom>
          <a:noFill/>
        </p:spPr>
        <p:txBody>
          <a:bodyPr wrap="square" rtlCol="0">
            <a:spAutoFit/>
          </a:bodyPr>
          <a:lstStyle/>
          <a:p>
            <a:pPr algn="ctr">
              <a:lnSpc>
                <a:spcPct val="150000"/>
              </a:lnSpc>
            </a:pPr>
            <a:r>
              <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请在此输入内容请在此输入内容请在此输入内容在此输入内容在此输入内容</a:t>
            </a:r>
            <a:endPar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30" name="文本框 29"/>
          <p:cNvSpPr txBox="1"/>
          <p:nvPr/>
        </p:nvSpPr>
        <p:spPr>
          <a:xfrm>
            <a:off x="7080971" y="2594573"/>
            <a:ext cx="1644750" cy="458908"/>
          </a:xfrm>
          <a:prstGeom prst="rect">
            <a:avLst/>
          </a:prstGeom>
          <a:noFill/>
        </p:spPr>
        <p:txBody>
          <a:bodyPr wrap="square" rtlCol="0">
            <a:spAutoFit/>
          </a:bodyPr>
          <a:lstStyle/>
          <a:p>
            <a:pPr algn="ctr">
              <a:lnSpc>
                <a:spcPct val="150000"/>
              </a:lnSpc>
            </a:pPr>
            <a:r>
              <a:rPr lang="zh-CN" altLang="en-US" b="1" dirty="0">
                <a:solidFill>
                  <a:schemeClr val="tx1">
                    <a:lumMod val="75000"/>
                    <a:lumOff val="25000"/>
                  </a:schemeClr>
                </a:solidFill>
                <a:latin typeface="Arial" panose="020B0604020202020204"/>
                <a:ea typeface="微软雅黑" panose="020B0503020204020204" pitchFamily="34" charset="-122"/>
                <a:sym typeface="Arial" panose="020B0604020202020204"/>
              </a:rPr>
              <a:t>添加标题</a:t>
            </a:r>
            <a:endParaRPr lang="zh-CN" altLang="en-US" b="1" dirty="0">
              <a:solidFill>
                <a:schemeClr val="tx1">
                  <a:lumMod val="75000"/>
                  <a:lumOff val="25000"/>
                </a:schemeClr>
              </a:solidFill>
              <a:latin typeface="Arial" panose="020B0604020202020204"/>
              <a:ea typeface="微软雅黑" panose="020B0503020204020204" pitchFamily="34" charset="-122"/>
              <a:sym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圆角 4"/>
          <p:cNvSpPr/>
          <p:nvPr/>
        </p:nvSpPr>
        <p:spPr>
          <a:xfrm>
            <a:off x="738780" y="1396692"/>
            <a:ext cx="3212267" cy="1562041"/>
          </a:xfrm>
          <a:prstGeom prst="roundRect">
            <a:avLst>
              <a:gd name="adj" fmla="val 9088"/>
            </a:avLst>
          </a:prstGeom>
          <a:solidFill>
            <a:schemeClr val="bg1"/>
          </a:solidFill>
          <a:ln>
            <a:solidFill>
              <a:srgbClr val="F179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3" name="矩形: 圆角 2"/>
          <p:cNvSpPr/>
          <p:nvPr/>
        </p:nvSpPr>
        <p:spPr>
          <a:xfrm>
            <a:off x="1208444" y="1165859"/>
            <a:ext cx="2272937" cy="461665"/>
          </a:xfrm>
          <a:prstGeom prst="roundRect">
            <a:avLst/>
          </a:prstGeom>
          <a:solidFill>
            <a:srgbClr val="F17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8" name="文本框 7"/>
          <p:cNvSpPr txBox="1"/>
          <p:nvPr/>
        </p:nvSpPr>
        <p:spPr>
          <a:xfrm>
            <a:off x="784961" y="1764377"/>
            <a:ext cx="3119900" cy="700576"/>
          </a:xfrm>
          <a:prstGeom prst="rect">
            <a:avLst/>
          </a:prstGeom>
          <a:noFill/>
        </p:spPr>
        <p:txBody>
          <a:bodyPr wrap="square" rtlCol="0">
            <a:spAutoFit/>
          </a:bodyPr>
          <a:lstStyle/>
          <a:p>
            <a:pPr algn="just">
              <a:lnSpc>
                <a:spcPct val="150000"/>
              </a:lnSpc>
            </a:pPr>
            <a:r>
              <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请在此输入内容请在此输入内容请在此输入内容在此输入内容</a:t>
            </a:r>
            <a:endPar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9" name="文本框 8"/>
          <p:cNvSpPr txBox="1"/>
          <p:nvPr/>
        </p:nvSpPr>
        <p:spPr>
          <a:xfrm>
            <a:off x="1522536" y="1119859"/>
            <a:ext cx="1644750" cy="458908"/>
          </a:xfrm>
          <a:prstGeom prst="rect">
            <a:avLst/>
          </a:prstGeom>
          <a:noFill/>
        </p:spPr>
        <p:txBody>
          <a:bodyPr wrap="square" rtlCol="0">
            <a:spAutoFit/>
          </a:bodyPr>
          <a:lstStyle/>
          <a:p>
            <a:pPr algn="ctr">
              <a:lnSpc>
                <a:spcPct val="150000"/>
              </a:lnSpc>
            </a:pPr>
            <a:r>
              <a:rPr lang="zh-CN" altLang="en-US" b="1" dirty="0">
                <a:solidFill>
                  <a:schemeClr val="bg1"/>
                </a:solidFill>
                <a:latin typeface="Arial" panose="020B0604020202020204"/>
                <a:ea typeface="微软雅黑" panose="020B0503020204020204" pitchFamily="34" charset="-122"/>
                <a:sym typeface="Arial" panose="020B0604020202020204"/>
              </a:rPr>
              <a:t>点击添加标题</a:t>
            </a:r>
            <a:endParaRPr lang="zh-CN" altLang="en-US" b="1" dirty="0">
              <a:solidFill>
                <a:schemeClr val="bg1"/>
              </a:solidFill>
              <a:latin typeface="Arial" panose="020B0604020202020204"/>
              <a:ea typeface="微软雅黑" panose="020B0503020204020204" pitchFamily="34" charset="-122"/>
              <a:sym typeface="Arial" panose="020B0604020202020204"/>
            </a:endParaRPr>
          </a:p>
        </p:txBody>
      </p:sp>
      <p:sp>
        <p:nvSpPr>
          <p:cNvPr id="16" name="矩形: 圆角 15"/>
          <p:cNvSpPr/>
          <p:nvPr/>
        </p:nvSpPr>
        <p:spPr>
          <a:xfrm>
            <a:off x="738780" y="3446365"/>
            <a:ext cx="3212267" cy="1562041"/>
          </a:xfrm>
          <a:prstGeom prst="roundRect">
            <a:avLst>
              <a:gd name="adj" fmla="val 9088"/>
            </a:avLst>
          </a:prstGeom>
          <a:solidFill>
            <a:schemeClr val="bg1"/>
          </a:solidFill>
          <a:ln>
            <a:solidFill>
              <a:srgbClr val="F179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17" name="矩形: 圆角 16"/>
          <p:cNvSpPr/>
          <p:nvPr/>
        </p:nvSpPr>
        <p:spPr>
          <a:xfrm>
            <a:off x="1208444" y="3215532"/>
            <a:ext cx="2272937" cy="461665"/>
          </a:xfrm>
          <a:prstGeom prst="roundRect">
            <a:avLst/>
          </a:prstGeom>
          <a:solidFill>
            <a:srgbClr val="F17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14" name="文本框 13"/>
          <p:cNvSpPr txBox="1"/>
          <p:nvPr/>
        </p:nvSpPr>
        <p:spPr>
          <a:xfrm>
            <a:off x="784961" y="3814050"/>
            <a:ext cx="3119900" cy="700576"/>
          </a:xfrm>
          <a:prstGeom prst="rect">
            <a:avLst/>
          </a:prstGeom>
          <a:noFill/>
        </p:spPr>
        <p:txBody>
          <a:bodyPr wrap="square" rtlCol="0">
            <a:spAutoFit/>
          </a:bodyPr>
          <a:lstStyle/>
          <a:p>
            <a:pPr algn="just">
              <a:lnSpc>
                <a:spcPct val="150000"/>
              </a:lnSpc>
            </a:pPr>
            <a:r>
              <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请在此输入内容请在此输入内容请在此输入内容在此输入内容</a:t>
            </a:r>
            <a:endPar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15" name="文本框 14"/>
          <p:cNvSpPr txBox="1"/>
          <p:nvPr/>
        </p:nvSpPr>
        <p:spPr>
          <a:xfrm>
            <a:off x="1522536" y="3169532"/>
            <a:ext cx="1644750" cy="458908"/>
          </a:xfrm>
          <a:prstGeom prst="rect">
            <a:avLst/>
          </a:prstGeom>
          <a:noFill/>
        </p:spPr>
        <p:txBody>
          <a:bodyPr wrap="square" rtlCol="0">
            <a:spAutoFit/>
          </a:bodyPr>
          <a:lstStyle/>
          <a:p>
            <a:pPr algn="ctr">
              <a:lnSpc>
                <a:spcPct val="150000"/>
              </a:lnSpc>
            </a:pPr>
            <a:r>
              <a:rPr lang="zh-CN" altLang="en-US" b="1">
                <a:solidFill>
                  <a:schemeClr val="bg1"/>
                </a:solidFill>
                <a:latin typeface="Arial" panose="020B0604020202020204"/>
                <a:ea typeface="微软雅黑" panose="020B0503020204020204" pitchFamily="34" charset="-122"/>
                <a:sym typeface="Arial" panose="020B0604020202020204"/>
              </a:rPr>
              <a:t>点击添加标题</a:t>
            </a:r>
            <a:endParaRPr lang="zh-CN" altLang="en-US" b="1">
              <a:solidFill>
                <a:schemeClr val="bg1"/>
              </a:solidFill>
              <a:latin typeface="Arial" panose="020B0604020202020204"/>
              <a:ea typeface="微软雅黑" panose="020B0503020204020204" pitchFamily="34" charset="-122"/>
              <a:sym typeface="Arial" panose="020B0604020202020204"/>
            </a:endParaRPr>
          </a:p>
        </p:txBody>
      </p:sp>
      <p:sp>
        <p:nvSpPr>
          <p:cNvPr id="20" name="矩形 19"/>
          <p:cNvSpPr/>
          <p:nvPr/>
        </p:nvSpPr>
        <p:spPr>
          <a:xfrm>
            <a:off x="6035040" y="0"/>
            <a:ext cx="4124960" cy="5715000"/>
          </a:xfrm>
          <a:prstGeom prst="rect">
            <a:avLst/>
          </a:prstGeom>
          <a:solidFill>
            <a:srgbClr val="1A34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10" name="矩形: 圆角 9"/>
          <p:cNvSpPr/>
          <p:nvPr/>
        </p:nvSpPr>
        <p:spPr>
          <a:xfrm>
            <a:off x="4231005" y="1203960"/>
            <a:ext cx="2589530" cy="3814445"/>
          </a:xfrm>
          <a:prstGeom prst="roundRect">
            <a:avLst>
              <a:gd name="adj" fmla="val 4630"/>
            </a:avLst>
          </a:prstGeom>
          <a:blipFill rotWithShape="1">
            <a:blip r:embed="rId1"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25" name="文本框 24"/>
          <p:cNvSpPr txBox="1"/>
          <p:nvPr/>
        </p:nvSpPr>
        <p:spPr>
          <a:xfrm>
            <a:off x="7100340" y="1764925"/>
            <a:ext cx="2680435" cy="1383665"/>
          </a:xfrm>
          <a:prstGeom prst="rect">
            <a:avLst/>
          </a:prstGeom>
          <a:noFill/>
        </p:spPr>
        <p:txBody>
          <a:bodyPr wrap="square" rtlCol="0">
            <a:spAutoFit/>
          </a:bodyPr>
          <a:lstStyle/>
          <a:p>
            <a:pPr algn="just">
              <a:lnSpc>
                <a:spcPct val="150000"/>
              </a:lnSpc>
            </a:pPr>
            <a:r>
              <a:rPr lang="zh-CN" altLang="en-US" sz="1400">
                <a:solidFill>
                  <a:schemeClr val="bg1"/>
                </a:solidFill>
                <a:latin typeface="Arial" panose="020B0604020202020204"/>
                <a:ea typeface="微软雅黑" panose="020B0503020204020204" pitchFamily="34" charset="-122"/>
                <a:sym typeface="Arial" panose="020B0604020202020204"/>
              </a:rPr>
              <a:t>请在此输入内容请在此输入内容请在此输入内容在此输入内容在此输入内容请在此输入内容请在此输入内容请在此输入内容</a:t>
            </a:r>
            <a:endParaRPr lang="zh-CN" altLang="en-US" sz="1400">
              <a:solidFill>
                <a:schemeClr val="bg1"/>
              </a:solidFill>
              <a:latin typeface="Arial" panose="020B0604020202020204"/>
              <a:ea typeface="微软雅黑" panose="020B0503020204020204" pitchFamily="34" charset="-122"/>
              <a:sym typeface="Arial" panose="020B0604020202020204"/>
            </a:endParaRPr>
          </a:p>
        </p:txBody>
      </p:sp>
      <p:sp>
        <p:nvSpPr>
          <p:cNvPr id="26" name="矩形: 圆角 25"/>
          <p:cNvSpPr/>
          <p:nvPr/>
        </p:nvSpPr>
        <p:spPr>
          <a:xfrm>
            <a:off x="7725765" y="3628632"/>
            <a:ext cx="1915741" cy="37343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FA3"/>
              </a:solidFill>
              <a:latin typeface="Arial" panose="020B0604020202020204"/>
              <a:ea typeface="微软雅黑" panose="020B0503020204020204" pitchFamily="34" charset="-122"/>
              <a:sym typeface="Arial" panose="020B0604020202020204"/>
            </a:endParaRPr>
          </a:p>
        </p:txBody>
      </p:sp>
      <p:sp>
        <p:nvSpPr>
          <p:cNvPr id="27" name="文本框 26"/>
          <p:cNvSpPr txBox="1"/>
          <p:nvPr/>
        </p:nvSpPr>
        <p:spPr>
          <a:xfrm>
            <a:off x="7861613" y="3494080"/>
            <a:ext cx="1644750" cy="458908"/>
          </a:xfrm>
          <a:prstGeom prst="rect">
            <a:avLst/>
          </a:prstGeom>
          <a:noFill/>
        </p:spPr>
        <p:txBody>
          <a:bodyPr wrap="square" rtlCol="0">
            <a:spAutoFit/>
          </a:bodyPr>
          <a:lstStyle/>
          <a:p>
            <a:pPr algn="ctr">
              <a:lnSpc>
                <a:spcPct val="150000"/>
              </a:lnSpc>
            </a:pPr>
            <a:r>
              <a:rPr lang="zh-CN" altLang="en-US" b="1" dirty="0">
                <a:solidFill>
                  <a:schemeClr val="tx1">
                    <a:lumMod val="75000"/>
                    <a:lumOff val="25000"/>
                  </a:schemeClr>
                </a:solidFill>
                <a:latin typeface="Arial" panose="020B0604020202020204"/>
                <a:ea typeface="微软雅黑" panose="020B0503020204020204" pitchFamily="34" charset="-122"/>
                <a:sym typeface="Arial" panose="020B0604020202020204"/>
              </a:rPr>
              <a:t>点击添加标题</a:t>
            </a:r>
            <a:endParaRPr lang="zh-CN" altLang="en-US" b="1" dirty="0">
              <a:solidFill>
                <a:schemeClr val="tx1">
                  <a:lumMod val="75000"/>
                  <a:lumOff val="25000"/>
                </a:schemeClr>
              </a:solidFill>
              <a:latin typeface="Arial" panose="020B0604020202020204"/>
              <a:ea typeface="微软雅黑" panose="020B0503020204020204" pitchFamily="34" charset="-122"/>
              <a:sym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1000"/>
                            </p:stCondLst>
                            <p:childTnLst>
                              <p:par>
                                <p:cTn id="15" presetID="14" presetClass="entr" presetSubtype="10"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randombar(horizontal)">
                                      <p:cBhvr>
                                        <p:cTn id="1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animBg="1"/>
      <p:bldP spid="10" grpId="0" bldLvl="0" animBg="1"/>
      <p:bldP spid="2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042821" y="1005457"/>
            <a:ext cx="2507999" cy="2507999"/>
            <a:chOff x="2939143" y="1240972"/>
            <a:chExt cx="2481943" cy="2481943"/>
          </a:xfrm>
        </p:grpSpPr>
        <p:sp>
          <p:nvSpPr>
            <p:cNvPr id="2" name="椭圆 1"/>
            <p:cNvSpPr/>
            <p:nvPr/>
          </p:nvSpPr>
          <p:spPr>
            <a:xfrm>
              <a:off x="2939143" y="1240972"/>
              <a:ext cx="2481943" cy="2481943"/>
            </a:xfrm>
            <a:prstGeom prst="ellipse">
              <a:avLst/>
            </a:prstGeom>
            <a:solidFill>
              <a:srgbClr val="F17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pic>
          <p:nvPicPr>
            <p:cNvPr id="8" name="图片 7" descr="D:\商务摄影图\千库网_男性经理正在解释公司的成本图表_摄影图编号299665.jpg千库网_男性经理正在解释公司的成本图表_摄影图编号299665"/>
            <p:cNvPicPr>
              <a:picLocks noChangeAspect="1"/>
            </p:cNvPicPr>
            <p:nvPr/>
          </p:nvPicPr>
          <p:blipFill>
            <a:blip r:embed="rId1" cstate="screen"/>
            <a:srcRect/>
            <a:stretch>
              <a:fillRect/>
            </a:stretch>
          </p:blipFill>
          <p:spPr>
            <a:xfrm>
              <a:off x="3017693" y="1361625"/>
              <a:ext cx="2325091" cy="2284244"/>
            </a:xfrm>
            <a:custGeom>
              <a:avLst/>
              <a:gdLst>
                <a:gd name="connsiteX0" fmla="*/ 1889153 w 3778306"/>
                <a:gd name="connsiteY0" fmla="*/ 0 h 3778306"/>
                <a:gd name="connsiteX1" fmla="*/ 3778306 w 3778306"/>
                <a:gd name="connsiteY1" fmla="*/ 1889153 h 3778306"/>
                <a:gd name="connsiteX2" fmla="*/ 1889153 w 3778306"/>
                <a:gd name="connsiteY2" fmla="*/ 3778306 h 3778306"/>
                <a:gd name="connsiteX3" fmla="*/ 0 w 3778306"/>
                <a:gd name="connsiteY3" fmla="*/ 1889153 h 3778306"/>
                <a:gd name="connsiteX4" fmla="*/ 1889153 w 3778306"/>
                <a:gd name="connsiteY4" fmla="*/ 0 h 37783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8306" h="3778306">
                  <a:moveTo>
                    <a:pt x="1889153" y="0"/>
                  </a:moveTo>
                  <a:cubicBezTo>
                    <a:pt x="2932503" y="0"/>
                    <a:pt x="3778306" y="845803"/>
                    <a:pt x="3778306" y="1889153"/>
                  </a:cubicBezTo>
                  <a:cubicBezTo>
                    <a:pt x="3778306" y="2932503"/>
                    <a:pt x="2932503" y="3778306"/>
                    <a:pt x="1889153" y="3778306"/>
                  </a:cubicBezTo>
                  <a:cubicBezTo>
                    <a:pt x="845803" y="3778306"/>
                    <a:pt x="0" y="2932503"/>
                    <a:pt x="0" y="1889153"/>
                  </a:cubicBezTo>
                  <a:cubicBezTo>
                    <a:pt x="0" y="845803"/>
                    <a:pt x="845803" y="0"/>
                    <a:pt x="1889153" y="0"/>
                  </a:cubicBezTo>
                  <a:close/>
                </a:path>
              </a:pathLst>
            </a:custGeom>
          </p:spPr>
        </p:pic>
      </p:grpSp>
      <p:grpSp>
        <p:nvGrpSpPr>
          <p:cNvPr id="11" name="组合 10"/>
          <p:cNvGrpSpPr/>
          <p:nvPr/>
        </p:nvGrpSpPr>
        <p:grpSpPr>
          <a:xfrm>
            <a:off x="4608056" y="3288545"/>
            <a:ext cx="1603621" cy="1603621"/>
            <a:chOff x="4829938" y="2883626"/>
            <a:chExt cx="2031326" cy="2031326"/>
          </a:xfrm>
        </p:grpSpPr>
        <p:sp>
          <p:nvSpPr>
            <p:cNvPr id="4" name="椭圆 3"/>
            <p:cNvSpPr/>
            <p:nvPr/>
          </p:nvSpPr>
          <p:spPr>
            <a:xfrm>
              <a:off x="4829938" y="2883626"/>
              <a:ext cx="2031326" cy="2031326"/>
            </a:xfrm>
            <a:prstGeom prst="ellipse">
              <a:avLst/>
            </a:prstGeom>
            <a:solidFill>
              <a:srgbClr val="1A34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pic>
          <p:nvPicPr>
            <p:cNvPr id="13" name="图片 12" descr="D:\商务摄影图\千库网_木桌面上办公摄影图_摄影图编号101710.jpg千库网_木桌面上办公摄影图_摄影图编号101710"/>
            <p:cNvPicPr>
              <a:picLocks noChangeAspect="1"/>
            </p:cNvPicPr>
            <p:nvPr/>
          </p:nvPicPr>
          <p:blipFill>
            <a:blip r:embed="rId2" cstate="screen"/>
            <a:srcRect/>
            <a:stretch>
              <a:fillRect/>
            </a:stretch>
          </p:blipFill>
          <p:spPr>
            <a:xfrm>
              <a:off x="4907961" y="2990606"/>
              <a:ext cx="1874968" cy="1817858"/>
            </a:xfrm>
            <a:custGeom>
              <a:avLst/>
              <a:gdLst>
                <a:gd name="connsiteX0" fmla="*/ 1685109 w 3370218"/>
                <a:gd name="connsiteY0" fmla="*/ 0 h 3370218"/>
                <a:gd name="connsiteX1" fmla="*/ 3370218 w 3370218"/>
                <a:gd name="connsiteY1" fmla="*/ 1685109 h 3370218"/>
                <a:gd name="connsiteX2" fmla="*/ 1685109 w 3370218"/>
                <a:gd name="connsiteY2" fmla="*/ 3370218 h 3370218"/>
                <a:gd name="connsiteX3" fmla="*/ 0 w 3370218"/>
                <a:gd name="connsiteY3" fmla="*/ 1685109 h 3370218"/>
                <a:gd name="connsiteX4" fmla="*/ 1685109 w 3370218"/>
                <a:gd name="connsiteY4" fmla="*/ 0 h 3370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0218" h="3370218">
                  <a:moveTo>
                    <a:pt x="1685109" y="0"/>
                  </a:moveTo>
                  <a:cubicBezTo>
                    <a:pt x="2615769" y="0"/>
                    <a:pt x="3370218" y="754449"/>
                    <a:pt x="3370218" y="1685109"/>
                  </a:cubicBezTo>
                  <a:cubicBezTo>
                    <a:pt x="3370218" y="2615769"/>
                    <a:pt x="2615769" y="3370218"/>
                    <a:pt x="1685109" y="3370218"/>
                  </a:cubicBezTo>
                  <a:cubicBezTo>
                    <a:pt x="754449" y="3370218"/>
                    <a:pt x="0" y="2615769"/>
                    <a:pt x="0" y="1685109"/>
                  </a:cubicBezTo>
                  <a:cubicBezTo>
                    <a:pt x="0" y="754449"/>
                    <a:pt x="754449" y="0"/>
                    <a:pt x="1685109" y="0"/>
                  </a:cubicBezTo>
                  <a:close/>
                </a:path>
              </a:pathLst>
            </a:custGeom>
          </p:spPr>
        </p:pic>
      </p:grpSp>
      <p:sp>
        <p:nvSpPr>
          <p:cNvPr id="16" name="文本框 15"/>
          <p:cNvSpPr txBox="1"/>
          <p:nvPr/>
        </p:nvSpPr>
        <p:spPr>
          <a:xfrm>
            <a:off x="879392" y="3534284"/>
            <a:ext cx="3207486" cy="1060450"/>
          </a:xfrm>
          <a:prstGeom prst="rect">
            <a:avLst/>
          </a:prstGeom>
          <a:noFill/>
        </p:spPr>
        <p:txBody>
          <a:bodyPr wrap="square" rtlCol="0">
            <a:spAutoFit/>
          </a:bodyPr>
          <a:lstStyle/>
          <a:p>
            <a:pPr>
              <a:lnSpc>
                <a:spcPct val="150000"/>
              </a:lnSpc>
            </a:pPr>
            <a:r>
              <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请在此输入内容请在此输入内容请在此输入内容在此输入内容在此输入内容请在此输入内容</a:t>
            </a:r>
            <a:endPar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18" name="矩形: 圆角 17"/>
          <p:cNvSpPr/>
          <p:nvPr/>
        </p:nvSpPr>
        <p:spPr>
          <a:xfrm>
            <a:off x="929015" y="3085175"/>
            <a:ext cx="1780245" cy="364462"/>
          </a:xfrm>
          <a:prstGeom prst="roundRect">
            <a:avLst>
              <a:gd name="adj" fmla="val 50000"/>
            </a:avLst>
          </a:prstGeom>
          <a:solidFill>
            <a:srgbClr val="1A34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19" name="文本框 18"/>
          <p:cNvSpPr txBox="1"/>
          <p:nvPr/>
        </p:nvSpPr>
        <p:spPr>
          <a:xfrm>
            <a:off x="929015" y="2990537"/>
            <a:ext cx="1644750" cy="458908"/>
          </a:xfrm>
          <a:prstGeom prst="rect">
            <a:avLst/>
          </a:prstGeom>
          <a:noFill/>
        </p:spPr>
        <p:txBody>
          <a:bodyPr wrap="square" rtlCol="0">
            <a:spAutoFit/>
          </a:bodyPr>
          <a:lstStyle/>
          <a:p>
            <a:pPr algn="ctr">
              <a:lnSpc>
                <a:spcPct val="150000"/>
              </a:lnSpc>
            </a:pPr>
            <a:r>
              <a:rPr lang="zh-CN" altLang="en-US" b="1" dirty="0">
                <a:solidFill>
                  <a:schemeClr val="bg1"/>
                </a:solidFill>
                <a:latin typeface="Arial" panose="020B0604020202020204"/>
                <a:ea typeface="微软雅黑" panose="020B0503020204020204" pitchFamily="34" charset="-122"/>
                <a:sym typeface="Arial" panose="020B0604020202020204"/>
              </a:rPr>
              <a:t>添加标题</a:t>
            </a:r>
            <a:endParaRPr lang="zh-CN" altLang="en-US" b="1" dirty="0">
              <a:solidFill>
                <a:schemeClr val="bg1"/>
              </a:solidFill>
              <a:latin typeface="Arial" panose="020B0604020202020204"/>
              <a:ea typeface="微软雅黑" panose="020B0503020204020204" pitchFamily="34" charset="-122"/>
              <a:sym typeface="Arial" panose="020B0604020202020204"/>
            </a:endParaRPr>
          </a:p>
        </p:txBody>
      </p:sp>
      <p:sp>
        <p:nvSpPr>
          <p:cNvPr id="22" name="文本框 21"/>
          <p:cNvSpPr txBox="1"/>
          <p:nvPr/>
        </p:nvSpPr>
        <p:spPr>
          <a:xfrm>
            <a:off x="5830422" y="2156731"/>
            <a:ext cx="3207486" cy="1060450"/>
          </a:xfrm>
          <a:prstGeom prst="rect">
            <a:avLst/>
          </a:prstGeom>
          <a:noFill/>
        </p:spPr>
        <p:txBody>
          <a:bodyPr wrap="square" rtlCol="0">
            <a:spAutoFit/>
          </a:bodyPr>
          <a:lstStyle/>
          <a:p>
            <a:pPr>
              <a:lnSpc>
                <a:spcPct val="150000"/>
              </a:lnSpc>
            </a:pPr>
            <a:r>
              <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请在此输入内容请在此输入内容请在此输入内容在此输入内容在此输入内容请在此输入内容</a:t>
            </a:r>
            <a:endPar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24" name="矩形: 圆角 23"/>
          <p:cNvSpPr/>
          <p:nvPr/>
        </p:nvSpPr>
        <p:spPr>
          <a:xfrm>
            <a:off x="5880045" y="1707622"/>
            <a:ext cx="1780245" cy="364462"/>
          </a:xfrm>
          <a:prstGeom prst="roundRect">
            <a:avLst>
              <a:gd name="adj" fmla="val 50000"/>
            </a:avLst>
          </a:prstGeom>
          <a:solidFill>
            <a:srgbClr val="F17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25" name="文本框 24"/>
          <p:cNvSpPr txBox="1"/>
          <p:nvPr/>
        </p:nvSpPr>
        <p:spPr>
          <a:xfrm>
            <a:off x="5880045" y="1612984"/>
            <a:ext cx="1644750" cy="458908"/>
          </a:xfrm>
          <a:prstGeom prst="rect">
            <a:avLst/>
          </a:prstGeom>
          <a:noFill/>
        </p:spPr>
        <p:txBody>
          <a:bodyPr wrap="square" rtlCol="0">
            <a:spAutoFit/>
          </a:bodyPr>
          <a:lstStyle/>
          <a:p>
            <a:pPr algn="ctr">
              <a:lnSpc>
                <a:spcPct val="150000"/>
              </a:lnSpc>
            </a:pPr>
            <a:r>
              <a:rPr lang="zh-CN" altLang="en-US" b="1" dirty="0">
                <a:solidFill>
                  <a:schemeClr val="bg1"/>
                </a:solidFill>
                <a:latin typeface="Arial" panose="020B0604020202020204"/>
                <a:ea typeface="微软雅黑" panose="020B0503020204020204" pitchFamily="34" charset="-122"/>
                <a:sym typeface="Arial" panose="020B0604020202020204"/>
              </a:rPr>
              <a:t>添加标题</a:t>
            </a:r>
            <a:endParaRPr lang="zh-CN" altLang="en-US" b="1" dirty="0">
              <a:solidFill>
                <a:schemeClr val="bg1"/>
              </a:solidFill>
              <a:latin typeface="Arial" panose="020B0604020202020204"/>
              <a:ea typeface="微软雅黑" panose="020B0503020204020204" pitchFamily="34" charset="-122"/>
              <a:sym typeface="Arial" panose="020B0604020202020204"/>
            </a:endParaRPr>
          </a:p>
        </p:txBody>
      </p:sp>
      <p:sp>
        <p:nvSpPr>
          <p:cNvPr id="27" name="文本框 26"/>
          <p:cNvSpPr txBox="1"/>
          <p:nvPr/>
        </p:nvSpPr>
        <p:spPr>
          <a:xfrm>
            <a:off x="6335181" y="3884669"/>
            <a:ext cx="3207486" cy="1060450"/>
          </a:xfrm>
          <a:prstGeom prst="rect">
            <a:avLst/>
          </a:prstGeom>
          <a:noFill/>
        </p:spPr>
        <p:txBody>
          <a:bodyPr wrap="square" rtlCol="0">
            <a:spAutoFit/>
          </a:bodyPr>
          <a:lstStyle/>
          <a:p>
            <a:pPr>
              <a:lnSpc>
                <a:spcPct val="150000"/>
              </a:lnSpc>
            </a:pPr>
            <a:r>
              <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请在此输入内容请在此输入内容请在此输入内容在此输入内容在此输入内容请在此输入内容</a:t>
            </a:r>
            <a:endPar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29" name="矩形: 圆角 28"/>
          <p:cNvSpPr/>
          <p:nvPr/>
        </p:nvSpPr>
        <p:spPr>
          <a:xfrm>
            <a:off x="6384804" y="3435560"/>
            <a:ext cx="1780245" cy="364462"/>
          </a:xfrm>
          <a:prstGeom prst="roundRect">
            <a:avLst>
              <a:gd name="adj" fmla="val 50000"/>
            </a:avLst>
          </a:prstGeom>
          <a:solidFill>
            <a:srgbClr val="1A34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30" name="文本框 29"/>
          <p:cNvSpPr txBox="1"/>
          <p:nvPr/>
        </p:nvSpPr>
        <p:spPr>
          <a:xfrm>
            <a:off x="6384804" y="3340922"/>
            <a:ext cx="1644750" cy="458908"/>
          </a:xfrm>
          <a:prstGeom prst="rect">
            <a:avLst/>
          </a:prstGeom>
          <a:noFill/>
        </p:spPr>
        <p:txBody>
          <a:bodyPr wrap="square" rtlCol="0">
            <a:spAutoFit/>
          </a:bodyPr>
          <a:lstStyle/>
          <a:p>
            <a:pPr algn="ctr">
              <a:lnSpc>
                <a:spcPct val="150000"/>
              </a:lnSpc>
            </a:pPr>
            <a:r>
              <a:rPr lang="zh-CN" altLang="en-US" b="1">
                <a:solidFill>
                  <a:schemeClr val="bg1"/>
                </a:solidFill>
                <a:latin typeface="Arial" panose="020B0604020202020204"/>
                <a:ea typeface="微软雅黑" panose="020B0503020204020204" pitchFamily="34" charset="-122"/>
                <a:sym typeface="Arial" panose="020B0604020202020204"/>
              </a:rPr>
              <a:t>添加标题</a:t>
            </a:r>
            <a:endParaRPr lang="zh-CN" altLang="en-US" b="1">
              <a:solidFill>
                <a:schemeClr val="bg1"/>
              </a:solidFill>
              <a:latin typeface="Arial" panose="020B0604020202020204"/>
              <a:ea typeface="微软雅黑" panose="020B0503020204020204" pitchFamily="34" charset="-122"/>
              <a:sym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style.rotation</p:attrName>
                                        </p:attrNameLst>
                                      </p:cBhvr>
                                      <p:tavLst>
                                        <p:tav tm="0">
                                          <p:val>
                                            <p:fltVal val="90"/>
                                          </p:val>
                                        </p:tav>
                                        <p:tav tm="100000">
                                          <p:val>
                                            <p:fltVal val="0"/>
                                          </p:val>
                                        </p:tav>
                                      </p:tavLst>
                                    </p:anim>
                                    <p:animEffect transition="in" filter="fade">
                                      <p:cBhvr>
                                        <p:cTn id="10" dur="500"/>
                                        <p:tgtEl>
                                          <p:spTgt spid="6"/>
                                        </p:tgtEl>
                                      </p:cBhvr>
                                    </p:animEffect>
                                  </p:childTnLst>
                                </p:cTn>
                              </p:par>
                            </p:childTnLst>
                          </p:cTn>
                        </p:par>
                        <p:par>
                          <p:cTn id="11" fill="hold">
                            <p:stCondLst>
                              <p:cond delay="500"/>
                            </p:stCondLst>
                            <p:childTnLst>
                              <p:par>
                                <p:cTn id="12" presetID="31" presetClass="entr" presetSubtype="0" fill="hold" nodeType="after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fltVal val="0"/>
                                          </p:val>
                                        </p:tav>
                                        <p:tav tm="100000">
                                          <p:val>
                                            <p:strVal val="#ppt_w"/>
                                          </p:val>
                                        </p:tav>
                                      </p:tavLst>
                                    </p:anim>
                                    <p:anim calcmode="lin" valueType="num">
                                      <p:cBhvr>
                                        <p:cTn id="15" dur="500" fill="hold"/>
                                        <p:tgtEl>
                                          <p:spTgt spid="11"/>
                                        </p:tgtEl>
                                        <p:attrNameLst>
                                          <p:attrName>ppt_h</p:attrName>
                                        </p:attrNameLst>
                                      </p:cBhvr>
                                      <p:tavLst>
                                        <p:tav tm="0">
                                          <p:val>
                                            <p:fltVal val="0"/>
                                          </p:val>
                                        </p:tav>
                                        <p:tav tm="100000">
                                          <p:val>
                                            <p:strVal val="#ppt_h"/>
                                          </p:val>
                                        </p:tav>
                                      </p:tavLst>
                                    </p:anim>
                                    <p:anim calcmode="lin" valueType="num">
                                      <p:cBhvr>
                                        <p:cTn id="16" dur="500" fill="hold"/>
                                        <p:tgtEl>
                                          <p:spTgt spid="11"/>
                                        </p:tgtEl>
                                        <p:attrNameLst>
                                          <p:attrName>style.rotation</p:attrName>
                                        </p:attrNameLst>
                                      </p:cBhvr>
                                      <p:tavLst>
                                        <p:tav tm="0">
                                          <p:val>
                                            <p:fltVal val="90"/>
                                          </p:val>
                                        </p:tav>
                                        <p:tav tm="100000">
                                          <p:val>
                                            <p:fltVal val="0"/>
                                          </p:val>
                                        </p:tav>
                                      </p:tavLst>
                                    </p:anim>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2058099" y="3526971"/>
            <a:ext cx="2104946" cy="2200967"/>
            <a:chOff x="2179628" y="3514031"/>
            <a:chExt cx="2104946" cy="2200967"/>
          </a:xfrm>
        </p:grpSpPr>
        <p:sp>
          <p:nvSpPr>
            <p:cNvPr id="17" name="任意多边形: 形状 16"/>
            <p:cNvSpPr/>
            <p:nvPr/>
          </p:nvSpPr>
          <p:spPr>
            <a:xfrm>
              <a:off x="2179628" y="3514031"/>
              <a:ext cx="2104946" cy="2200967"/>
            </a:xfrm>
            <a:custGeom>
              <a:avLst/>
              <a:gdLst>
                <a:gd name="connsiteX0" fmla="*/ 1547137 w 3094275"/>
                <a:gd name="connsiteY0" fmla="*/ 0 h 3664131"/>
                <a:gd name="connsiteX1" fmla="*/ 2363565 w 3094275"/>
                <a:gd name="connsiteY1" fmla="*/ 914400 h 3664131"/>
                <a:gd name="connsiteX2" fmla="*/ 1945540 w 3094275"/>
                <a:gd name="connsiteY2" fmla="*/ 914400 h 3664131"/>
                <a:gd name="connsiteX3" fmla="*/ 1936292 w 3094275"/>
                <a:gd name="connsiteY3" fmla="*/ 1131984 h 3664131"/>
                <a:gd name="connsiteX4" fmla="*/ 3057656 w 3094275"/>
                <a:gd name="connsiteY4" fmla="*/ 3637701 h 3664131"/>
                <a:gd name="connsiteX5" fmla="*/ 3094275 w 3094275"/>
                <a:gd name="connsiteY5" fmla="*/ 3664131 h 3664131"/>
                <a:gd name="connsiteX6" fmla="*/ 0 w 3094275"/>
                <a:gd name="connsiteY6" fmla="*/ 3664131 h 3664131"/>
                <a:gd name="connsiteX7" fmla="*/ 36617 w 3094275"/>
                <a:gd name="connsiteY7" fmla="*/ 3637701 h 3664131"/>
                <a:gd name="connsiteX8" fmla="*/ 1157982 w 3094275"/>
                <a:gd name="connsiteY8" fmla="*/ 1131984 h 3664131"/>
                <a:gd name="connsiteX9" fmla="*/ 1148735 w 3094275"/>
                <a:gd name="connsiteY9" fmla="*/ 914400 h 3664131"/>
                <a:gd name="connsiteX10" fmla="*/ 730709 w 3094275"/>
                <a:gd name="connsiteY10" fmla="*/ 914400 h 3664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94275" h="3664131">
                  <a:moveTo>
                    <a:pt x="1547137" y="0"/>
                  </a:moveTo>
                  <a:lnTo>
                    <a:pt x="2363565" y="914400"/>
                  </a:lnTo>
                  <a:lnTo>
                    <a:pt x="1945540" y="914400"/>
                  </a:lnTo>
                  <a:lnTo>
                    <a:pt x="1936292" y="1131984"/>
                  </a:lnTo>
                  <a:cubicBezTo>
                    <a:pt x="1936292" y="2175040"/>
                    <a:pt x="2381106" y="3094663"/>
                    <a:pt x="3057656" y="3637701"/>
                  </a:cubicBezTo>
                  <a:lnTo>
                    <a:pt x="3094275" y="3664131"/>
                  </a:lnTo>
                  <a:lnTo>
                    <a:pt x="0" y="3664131"/>
                  </a:lnTo>
                  <a:lnTo>
                    <a:pt x="36617" y="3637701"/>
                  </a:lnTo>
                  <a:cubicBezTo>
                    <a:pt x="713169" y="3094663"/>
                    <a:pt x="1157982" y="2175040"/>
                    <a:pt x="1157982" y="1131984"/>
                  </a:cubicBezTo>
                  <a:lnTo>
                    <a:pt x="1148735" y="914400"/>
                  </a:lnTo>
                  <a:lnTo>
                    <a:pt x="730709" y="914400"/>
                  </a:lnTo>
                  <a:close/>
                </a:path>
              </a:pathLst>
            </a:custGeom>
            <a:solidFill>
              <a:srgbClr val="F17947">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b="1">
                <a:latin typeface="Arial" panose="020B0604020202020204"/>
                <a:ea typeface="微软雅黑" panose="020B0503020204020204" pitchFamily="34" charset="-122"/>
                <a:sym typeface="Arial" panose="020B0604020202020204"/>
              </a:endParaRPr>
            </a:p>
          </p:txBody>
        </p:sp>
        <p:sp>
          <p:nvSpPr>
            <p:cNvPr id="20" name="文本框 19"/>
            <p:cNvSpPr txBox="1"/>
            <p:nvPr/>
          </p:nvSpPr>
          <p:spPr>
            <a:xfrm>
              <a:off x="2978614" y="4037617"/>
              <a:ext cx="492443" cy="1118255"/>
            </a:xfrm>
            <a:prstGeom prst="rect">
              <a:avLst/>
            </a:prstGeom>
            <a:noFill/>
          </p:spPr>
          <p:txBody>
            <a:bodyPr vert="eaVert" wrap="none" rtlCol="0">
              <a:spAutoFit/>
            </a:bodyPr>
            <a:lstStyle/>
            <a:p>
              <a:r>
                <a:rPr lang="zh-CN" altLang="en-US" sz="2000" b="1" dirty="0">
                  <a:solidFill>
                    <a:schemeClr val="tx1">
                      <a:lumMod val="85000"/>
                      <a:lumOff val="15000"/>
                    </a:schemeClr>
                  </a:solidFill>
                  <a:latin typeface="Arial" panose="020B0604020202020204"/>
                  <a:ea typeface="微软雅黑" panose="020B0503020204020204" pitchFamily="34" charset="-122"/>
                  <a:sym typeface="Arial" panose="020B0604020202020204"/>
                </a:rPr>
                <a:t>添加标题</a:t>
              </a:r>
              <a:endParaRPr lang="zh-CN" altLang="en-US" sz="2000" b="1" dirty="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grpSp>
      <p:grpSp>
        <p:nvGrpSpPr>
          <p:cNvPr id="14" name="组合 13"/>
          <p:cNvGrpSpPr/>
          <p:nvPr/>
        </p:nvGrpSpPr>
        <p:grpSpPr>
          <a:xfrm>
            <a:off x="6007015" y="3514033"/>
            <a:ext cx="2059370" cy="2200967"/>
            <a:chOff x="5911251" y="3514032"/>
            <a:chExt cx="2059370" cy="2200967"/>
          </a:xfrm>
        </p:grpSpPr>
        <p:sp>
          <p:nvSpPr>
            <p:cNvPr id="18" name="任意多边形: 形状 17"/>
            <p:cNvSpPr/>
            <p:nvPr/>
          </p:nvSpPr>
          <p:spPr>
            <a:xfrm>
              <a:off x="5911251" y="3514032"/>
              <a:ext cx="2059370" cy="2200967"/>
            </a:xfrm>
            <a:custGeom>
              <a:avLst/>
              <a:gdLst>
                <a:gd name="connsiteX0" fmla="*/ 1547137 w 3094275"/>
                <a:gd name="connsiteY0" fmla="*/ 0 h 3664131"/>
                <a:gd name="connsiteX1" fmla="*/ 2363565 w 3094275"/>
                <a:gd name="connsiteY1" fmla="*/ 914400 h 3664131"/>
                <a:gd name="connsiteX2" fmla="*/ 1945540 w 3094275"/>
                <a:gd name="connsiteY2" fmla="*/ 914400 h 3664131"/>
                <a:gd name="connsiteX3" fmla="*/ 1936292 w 3094275"/>
                <a:gd name="connsiteY3" fmla="*/ 1131984 h 3664131"/>
                <a:gd name="connsiteX4" fmla="*/ 3057656 w 3094275"/>
                <a:gd name="connsiteY4" fmla="*/ 3637701 h 3664131"/>
                <a:gd name="connsiteX5" fmla="*/ 3094275 w 3094275"/>
                <a:gd name="connsiteY5" fmla="*/ 3664131 h 3664131"/>
                <a:gd name="connsiteX6" fmla="*/ 0 w 3094275"/>
                <a:gd name="connsiteY6" fmla="*/ 3664131 h 3664131"/>
                <a:gd name="connsiteX7" fmla="*/ 36617 w 3094275"/>
                <a:gd name="connsiteY7" fmla="*/ 3637701 h 3664131"/>
                <a:gd name="connsiteX8" fmla="*/ 1157982 w 3094275"/>
                <a:gd name="connsiteY8" fmla="*/ 1131984 h 3664131"/>
                <a:gd name="connsiteX9" fmla="*/ 1148735 w 3094275"/>
                <a:gd name="connsiteY9" fmla="*/ 914400 h 3664131"/>
                <a:gd name="connsiteX10" fmla="*/ 730709 w 3094275"/>
                <a:gd name="connsiteY10" fmla="*/ 914400 h 3664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94275" h="3664131">
                  <a:moveTo>
                    <a:pt x="1547137" y="0"/>
                  </a:moveTo>
                  <a:lnTo>
                    <a:pt x="2363565" y="914400"/>
                  </a:lnTo>
                  <a:lnTo>
                    <a:pt x="1945540" y="914400"/>
                  </a:lnTo>
                  <a:lnTo>
                    <a:pt x="1936292" y="1131984"/>
                  </a:lnTo>
                  <a:cubicBezTo>
                    <a:pt x="1936292" y="2175040"/>
                    <a:pt x="2381106" y="3094663"/>
                    <a:pt x="3057656" y="3637701"/>
                  </a:cubicBezTo>
                  <a:lnTo>
                    <a:pt x="3094275" y="3664131"/>
                  </a:lnTo>
                  <a:lnTo>
                    <a:pt x="0" y="3664131"/>
                  </a:lnTo>
                  <a:lnTo>
                    <a:pt x="36617" y="3637701"/>
                  </a:lnTo>
                  <a:cubicBezTo>
                    <a:pt x="713169" y="3094663"/>
                    <a:pt x="1157982" y="2175040"/>
                    <a:pt x="1157982" y="1131984"/>
                  </a:cubicBezTo>
                  <a:lnTo>
                    <a:pt x="1148735" y="914400"/>
                  </a:lnTo>
                  <a:lnTo>
                    <a:pt x="730709" y="914400"/>
                  </a:lnTo>
                  <a:close/>
                </a:path>
              </a:pathLst>
            </a:custGeom>
            <a:solidFill>
              <a:srgbClr val="F17947">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b="1">
                <a:latin typeface="Arial" panose="020B0604020202020204"/>
                <a:ea typeface="微软雅黑" panose="020B0503020204020204" pitchFamily="34" charset="-122"/>
                <a:sym typeface="Arial" panose="020B0604020202020204"/>
              </a:endParaRPr>
            </a:p>
          </p:txBody>
        </p:sp>
        <p:sp>
          <p:nvSpPr>
            <p:cNvPr id="22" name="文本框 21"/>
            <p:cNvSpPr txBox="1"/>
            <p:nvPr/>
          </p:nvSpPr>
          <p:spPr>
            <a:xfrm>
              <a:off x="6737458" y="4037616"/>
              <a:ext cx="492443" cy="1118255"/>
            </a:xfrm>
            <a:prstGeom prst="rect">
              <a:avLst/>
            </a:prstGeom>
            <a:noFill/>
          </p:spPr>
          <p:txBody>
            <a:bodyPr vert="eaVert" wrap="none" rtlCol="0">
              <a:spAutoFit/>
            </a:bodyPr>
            <a:lstStyle/>
            <a:p>
              <a:r>
                <a:rPr lang="zh-CN" altLang="en-US" sz="2000" b="1">
                  <a:solidFill>
                    <a:schemeClr val="tx1">
                      <a:lumMod val="85000"/>
                      <a:lumOff val="15000"/>
                    </a:schemeClr>
                  </a:solidFill>
                  <a:latin typeface="Arial" panose="020B0604020202020204"/>
                  <a:ea typeface="微软雅黑" panose="020B0503020204020204" pitchFamily="34" charset="-122"/>
                  <a:sym typeface="Arial" panose="020B0604020202020204"/>
                </a:rPr>
                <a:t>添加标题</a:t>
              </a:r>
              <a:endParaRPr lang="zh-CN" altLang="en-US" sz="2000" b="1">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grpSp>
      <p:grpSp>
        <p:nvGrpSpPr>
          <p:cNvPr id="24" name="组合 23"/>
          <p:cNvGrpSpPr/>
          <p:nvPr/>
        </p:nvGrpSpPr>
        <p:grpSpPr>
          <a:xfrm>
            <a:off x="3657593" y="2347297"/>
            <a:ext cx="2854875" cy="3380642"/>
            <a:chOff x="3532862" y="2050869"/>
            <a:chExt cx="3094275" cy="3664131"/>
          </a:xfrm>
        </p:grpSpPr>
        <p:sp>
          <p:nvSpPr>
            <p:cNvPr id="16" name="任意多边形: 形状 15"/>
            <p:cNvSpPr/>
            <p:nvPr/>
          </p:nvSpPr>
          <p:spPr>
            <a:xfrm>
              <a:off x="3532862" y="2050869"/>
              <a:ext cx="3094275" cy="3664131"/>
            </a:xfrm>
            <a:custGeom>
              <a:avLst/>
              <a:gdLst>
                <a:gd name="connsiteX0" fmla="*/ 1547137 w 3094275"/>
                <a:gd name="connsiteY0" fmla="*/ 0 h 3664131"/>
                <a:gd name="connsiteX1" fmla="*/ 2363565 w 3094275"/>
                <a:gd name="connsiteY1" fmla="*/ 914400 h 3664131"/>
                <a:gd name="connsiteX2" fmla="*/ 1945540 w 3094275"/>
                <a:gd name="connsiteY2" fmla="*/ 914400 h 3664131"/>
                <a:gd name="connsiteX3" fmla="*/ 1936292 w 3094275"/>
                <a:gd name="connsiteY3" fmla="*/ 1131984 h 3664131"/>
                <a:gd name="connsiteX4" fmla="*/ 3057656 w 3094275"/>
                <a:gd name="connsiteY4" fmla="*/ 3637701 h 3664131"/>
                <a:gd name="connsiteX5" fmla="*/ 3094275 w 3094275"/>
                <a:gd name="connsiteY5" fmla="*/ 3664131 h 3664131"/>
                <a:gd name="connsiteX6" fmla="*/ 0 w 3094275"/>
                <a:gd name="connsiteY6" fmla="*/ 3664131 h 3664131"/>
                <a:gd name="connsiteX7" fmla="*/ 36617 w 3094275"/>
                <a:gd name="connsiteY7" fmla="*/ 3637701 h 3664131"/>
                <a:gd name="connsiteX8" fmla="*/ 1157982 w 3094275"/>
                <a:gd name="connsiteY8" fmla="*/ 1131984 h 3664131"/>
                <a:gd name="connsiteX9" fmla="*/ 1148735 w 3094275"/>
                <a:gd name="connsiteY9" fmla="*/ 914400 h 3664131"/>
                <a:gd name="connsiteX10" fmla="*/ 730709 w 3094275"/>
                <a:gd name="connsiteY10" fmla="*/ 914400 h 3664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94275" h="3664131">
                  <a:moveTo>
                    <a:pt x="1547137" y="0"/>
                  </a:moveTo>
                  <a:lnTo>
                    <a:pt x="2363565" y="914400"/>
                  </a:lnTo>
                  <a:lnTo>
                    <a:pt x="1945540" y="914400"/>
                  </a:lnTo>
                  <a:lnTo>
                    <a:pt x="1936292" y="1131984"/>
                  </a:lnTo>
                  <a:cubicBezTo>
                    <a:pt x="1936292" y="2175040"/>
                    <a:pt x="2381106" y="3094663"/>
                    <a:pt x="3057656" y="3637701"/>
                  </a:cubicBezTo>
                  <a:lnTo>
                    <a:pt x="3094275" y="3664131"/>
                  </a:lnTo>
                  <a:lnTo>
                    <a:pt x="0" y="3664131"/>
                  </a:lnTo>
                  <a:lnTo>
                    <a:pt x="36617" y="3637701"/>
                  </a:lnTo>
                  <a:cubicBezTo>
                    <a:pt x="713169" y="3094663"/>
                    <a:pt x="1157982" y="2175040"/>
                    <a:pt x="1157982" y="1131984"/>
                  </a:cubicBezTo>
                  <a:lnTo>
                    <a:pt x="1148735" y="914400"/>
                  </a:lnTo>
                  <a:lnTo>
                    <a:pt x="730709" y="914400"/>
                  </a:lnTo>
                  <a:close/>
                </a:path>
              </a:pathLst>
            </a:custGeom>
            <a:solidFill>
              <a:srgbClr val="1A34B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b="1">
                <a:latin typeface="Arial" panose="020B0604020202020204"/>
                <a:ea typeface="微软雅黑" panose="020B0503020204020204" pitchFamily="34" charset="-122"/>
                <a:sym typeface="Arial" panose="020B0604020202020204"/>
              </a:endParaRPr>
            </a:p>
          </p:txBody>
        </p:sp>
        <p:sp>
          <p:nvSpPr>
            <p:cNvPr id="19" name="文本框 18"/>
            <p:cNvSpPr txBox="1"/>
            <p:nvPr/>
          </p:nvSpPr>
          <p:spPr>
            <a:xfrm>
              <a:off x="4828810" y="3605349"/>
              <a:ext cx="600454" cy="1434418"/>
            </a:xfrm>
            <a:prstGeom prst="rect">
              <a:avLst/>
            </a:prstGeom>
            <a:noFill/>
          </p:spPr>
          <p:txBody>
            <a:bodyPr vert="eaVert" wrap="none" rtlCol="0">
              <a:spAutoFit/>
            </a:bodyPr>
            <a:lstStyle/>
            <a:p>
              <a:r>
                <a:rPr lang="zh-CN" altLang="en-US" sz="2400" b="1" dirty="0">
                  <a:solidFill>
                    <a:schemeClr val="bg1"/>
                  </a:solidFill>
                  <a:latin typeface="Arial" panose="020B0604020202020204"/>
                  <a:ea typeface="微软雅黑" panose="020B0503020204020204" pitchFamily="34" charset="-122"/>
                  <a:sym typeface="Arial" panose="020B0604020202020204"/>
                </a:rPr>
                <a:t>添加标题</a:t>
              </a:r>
              <a:endParaRPr lang="zh-CN" altLang="en-US" sz="2400" b="1" dirty="0">
                <a:solidFill>
                  <a:schemeClr val="bg1"/>
                </a:solidFill>
                <a:latin typeface="Arial" panose="020B0604020202020204"/>
                <a:ea typeface="微软雅黑" panose="020B0503020204020204" pitchFamily="34" charset="-122"/>
                <a:sym typeface="Arial" panose="020B0604020202020204"/>
              </a:endParaRPr>
            </a:p>
          </p:txBody>
        </p:sp>
      </p:grpSp>
      <p:sp>
        <p:nvSpPr>
          <p:cNvPr id="25" name="文本框 24"/>
          <p:cNvSpPr txBox="1"/>
          <p:nvPr/>
        </p:nvSpPr>
        <p:spPr>
          <a:xfrm>
            <a:off x="1017905" y="2382520"/>
            <a:ext cx="3144520" cy="1060450"/>
          </a:xfrm>
          <a:prstGeom prst="rect">
            <a:avLst/>
          </a:prstGeom>
          <a:noFill/>
        </p:spPr>
        <p:txBody>
          <a:bodyPr wrap="square" rtlCol="0">
            <a:spAutoFit/>
          </a:bodyPr>
          <a:lstStyle/>
          <a:p>
            <a:pPr algn="just">
              <a:lnSpc>
                <a:spcPct val="150000"/>
              </a:lnSpc>
            </a:pPr>
            <a:r>
              <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请在此输入内容请在此输入内容请在此输入内容在此输入内容在此输入内容请在此输入内容</a:t>
            </a:r>
            <a:endPar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27" name="文本框 26"/>
          <p:cNvSpPr txBox="1"/>
          <p:nvPr/>
        </p:nvSpPr>
        <p:spPr>
          <a:xfrm>
            <a:off x="3657600" y="987425"/>
            <a:ext cx="3255010" cy="1060450"/>
          </a:xfrm>
          <a:prstGeom prst="rect">
            <a:avLst/>
          </a:prstGeom>
          <a:noFill/>
        </p:spPr>
        <p:txBody>
          <a:bodyPr wrap="square" rtlCol="0">
            <a:spAutoFit/>
          </a:bodyPr>
          <a:lstStyle/>
          <a:p>
            <a:pPr algn="just">
              <a:lnSpc>
                <a:spcPct val="150000"/>
              </a:lnSpc>
            </a:pPr>
            <a:r>
              <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请在此输入内容请在此输入内容请在此输入内容在此输入内容在此输入内容请在此输入内容</a:t>
            </a:r>
            <a:endPar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28" name="文本框 27"/>
          <p:cNvSpPr txBox="1"/>
          <p:nvPr/>
        </p:nvSpPr>
        <p:spPr>
          <a:xfrm>
            <a:off x="5949315" y="2207260"/>
            <a:ext cx="3185795" cy="1060450"/>
          </a:xfrm>
          <a:prstGeom prst="rect">
            <a:avLst/>
          </a:prstGeom>
          <a:noFill/>
        </p:spPr>
        <p:txBody>
          <a:bodyPr wrap="square" rtlCol="0">
            <a:spAutoFit/>
          </a:bodyPr>
          <a:lstStyle/>
          <a:p>
            <a:pPr algn="just">
              <a:lnSpc>
                <a:spcPct val="150000"/>
              </a:lnSpc>
            </a:pPr>
            <a:r>
              <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rPr>
              <a:t>请在此输入内容请在此输入内容请在此输入内容在此输入内容在此输入内容请在此输入内容</a:t>
            </a:r>
            <a:endParaRPr lang="zh-CN" altLang="en-US" sz="140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randombar(horizontal)">
                                      <p:cBhvr>
                                        <p:cTn id="12" dur="500"/>
                                        <p:tgtEl>
                                          <p:spTgt spid="25"/>
                                        </p:tgtEl>
                                      </p:cBhvr>
                                    </p:animEffect>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down)">
                                      <p:cBhvr>
                                        <p:cTn id="16" dur="500"/>
                                        <p:tgtEl>
                                          <p:spTgt spid="14"/>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randombar(horizontal)">
                                      <p:cBhvr>
                                        <p:cTn id="19" dur="500"/>
                                        <p:tgtEl>
                                          <p:spTgt spid="28"/>
                                        </p:tgtEl>
                                      </p:cBhvr>
                                    </p:animEffect>
                                  </p:childTnLst>
                                </p:cTn>
                              </p:par>
                            </p:childTnLst>
                          </p:cTn>
                        </p:par>
                        <p:par>
                          <p:cTn id="20" fill="hold">
                            <p:stCondLst>
                              <p:cond delay="1000"/>
                            </p:stCondLst>
                            <p:childTnLst>
                              <p:par>
                                <p:cTn id="21" presetID="22" presetClass="entr" presetSubtype="4"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ipe(down)">
                                      <p:cBhvr>
                                        <p:cTn id="23" dur="500"/>
                                        <p:tgtEl>
                                          <p:spTgt spid="24"/>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randombar(horizontal)">
                                      <p:cBhvr>
                                        <p:cTn id="2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P spid="28"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1" cstate="screen">
            <a:alphaModFix amt="90000"/>
          </a:blip>
          <a:srcRect/>
          <a:stretch>
            <a:fillRect/>
          </a:stretch>
        </a:blipFill>
        <a:effectLst/>
      </p:bgPr>
    </p:bg>
    <p:spTree>
      <p:nvGrpSpPr>
        <p:cNvPr id="1" name=""/>
        <p:cNvGrpSpPr/>
        <p:nvPr/>
      </p:nvGrpSpPr>
      <p:grpSpPr>
        <a:xfrm>
          <a:off x="0" y="0"/>
          <a:ext cx="0" cy="0"/>
          <a:chOff x="0" y="0"/>
          <a:chExt cx="0" cy="0"/>
        </a:xfrm>
      </p:grpSpPr>
      <p:pic>
        <p:nvPicPr>
          <p:cNvPr id="18" name="图片 17"/>
          <p:cNvPicPr>
            <a:picLocks noChangeAspect="1"/>
          </p:cNvPicPr>
          <p:nvPr/>
        </p:nvPicPr>
        <p:blipFill>
          <a:blip r:embed="rId2"/>
          <a:stretch>
            <a:fillRect/>
          </a:stretch>
        </p:blipFill>
        <p:spPr>
          <a:xfrm>
            <a:off x="0" y="0"/>
            <a:ext cx="10160000" cy="5715000"/>
          </a:xfrm>
          <a:prstGeom prst="rect">
            <a:avLst/>
          </a:prstGeom>
        </p:spPr>
      </p:pic>
      <p:pic>
        <p:nvPicPr>
          <p:cNvPr id="7" name="图片 6" descr="61"/>
          <p:cNvPicPr>
            <a:picLocks noChangeAspect="1"/>
          </p:cNvPicPr>
          <p:nvPr/>
        </p:nvPicPr>
        <p:blipFill>
          <a:blip r:embed="rId3"/>
          <a:stretch>
            <a:fillRect/>
          </a:stretch>
        </p:blipFill>
        <p:spPr>
          <a:xfrm>
            <a:off x="0" y="529"/>
            <a:ext cx="10181167" cy="4991100"/>
          </a:xfrm>
          <a:prstGeom prst="rect">
            <a:avLst/>
          </a:prstGeom>
        </p:spPr>
      </p:pic>
      <p:sp>
        <p:nvSpPr>
          <p:cNvPr id="19" name="矩形 18"/>
          <p:cNvSpPr/>
          <p:nvPr/>
        </p:nvSpPr>
        <p:spPr>
          <a:xfrm>
            <a:off x="0" y="5229786"/>
            <a:ext cx="10160000" cy="4852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sym typeface="Arial" panose="020B0604020202020204"/>
            </a:endParaRPr>
          </a:p>
        </p:txBody>
      </p:sp>
      <p:grpSp>
        <p:nvGrpSpPr>
          <p:cNvPr id="13" name="组合 12"/>
          <p:cNvGrpSpPr/>
          <p:nvPr/>
        </p:nvGrpSpPr>
        <p:grpSpPr>
          <a:xfrm>
            <a:off x="514299" y="5015490"/>
            <a:ext cx="185132" cy="151347"/>
            <a:chOff x="9325377" y="390434"/>
            <a:chExt cx="321083" cy="181616"/>
          </a:xfrm>
        </p:grpSpPr>
        <p:cxnSp>
          <p:nvCxnSpPr>
            <p:cNvPr id="14" name="直接连接符 13"/>
            <p:cNvCxnSpPr/>
            <p:nvPr/>
          </p:nvCxnSpPr>
          <p:spPr>
            <a:xfrm rot="5400000" flipV="1">
              <a:off x="9485919" y="229892"/>
              <a:ext cx="0" cy="321083"/>
            </a:xfrm>
            <a:prstGeom prst="line">
              <a:avLst/>
            </a:prstGeom>
            <a:ln w="3492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rot="5400000" flipV="1">
              <a:off x="9485919" y="320700"/>
              <a:ext cx="0" cy="321083"/>
            </a:xfrm>
            <a:prstGeom prst="line">
              <a:avLst/>
            </a:prstGeom>
            <a:ln w="3492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5400000" flipV="1">
              <a:off x="9485919" y="411508"/>
              <a:ext cx="0" cy="321083"/>
            </a:xfrm>
            <a:prstGeom prst="line">
              <a:avLst/>
            </a:prstGeom>
            <a:ln w="34925" cap="rnd">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7" name="星形: 四角 40"/>
          <p:cNvSpPr/>
          <p:nvPr/>
        </p:nvSpPr>
        <p:spPr>
          <a:xfrm>
            <a:off x="9240994" y="4953236"/>
            <a:ext cx="276550" cy="276550"/>
          </a:xfrm>
          <a:prstGeom prst="star4">
            <a:avLst>
              <a:gd name="adj" fmla="val 16223"/>
            </a:avLst>
          </a:prstGeom>
          <a:solidFill>
            <a:srgbClr val="3EE3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5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sym typeface="Arial" panose="020B0604020202020204"/>
            </a:endParaRPr>
          </a:p>
        </p:txBody>
      </p:sp>
      <p:pic>
        <p:nvPicPr>
          <p:cNvPr id="2" name="图片 1"/>
          <p:cNvPicPr>
            <a:picLocks noChangeAspect="1"/>
          </p:cNvPicPr>
          <p:nvPr/>
        </p:nvPicPr>
        <p:blipFill>
          <a:blip r:embed="rId4"/>
          <a:stretch>
            <a:fillRect/>
          </a:stretch>
        </p:blipFill>
        <p:spPr>
          <a:xfrm>
            <a:off x="0" y="0"/>
            <a:ext cx="10058400" cy="5657850"/>
          </a:xfrm>
          <a:prstGeom prst="rect">
            <a:avLst/>
          </a:prstGeom>
        </p:spPr>
      </p:pic>
      <p:pic>
        <p:nvPicPr>
          <p:cNvPr id="4" name="图片 3" descr="64"/>
          <p:cNvPicPr>
            <a:picLocks noChangeAspect="1"/>
          </p:cNvPicPr>
          <p:nvPr/>
        </p:nvPicPr>
        <p:blipFill>
          <a:blip r:embed="rId5" cstate="screen"/>
          <a:stretch>
            <a:fillRect/>
          </a:stretch>
        </p:blipFill>
        <p:spPr>
          <a:xfrm>
            <a:off x="1679046" y="700088"/>
            <a:ext cx="3446992" cy="3446992"/>
          </a:xfrm>
          <a:prstGeom prst="rect">
            <a:avLst/>
          </a:prstGeom>
        </p:spPr>
      </p:pic>
      <p:sp>
        <p:nvSpPr>
          <p:cNvPr id="3" name="文本框 2"/>
          <p:cNvSpPr txBox="1"/>
          <p:nvPr/>
        </p:nvSpPr>
        <p:spPr>
          <a:xfrm>
            <a:off x="2434881" y="1401613"/>
            <a:ext cx="4762623" cy="132343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zh-CN" sz="8000" b="1" i="0" u="none" strike="noStrike" kern="1200" cap="none" spc="0" normalizeH="0" baseline="0" noProof="0" dirty="0">
                <a:ln>
                  <a:noFill/>
                </a:ln>
                <a:solidFill>
                  <a:prstClr val="black">
                    <a:lumMod val="85000"/>
                    <a:lumOff val="15000"/>
                  </a:prstClr>
                </a:solidFill>
                <a:effectLst>
                  <a:innerShdw blurRad="114300">
                    <a:prstClr val="black"/>
                  </a:innerShdw>
                </a:effectLst>
                <a:uLnTx/>
                <a:uFillTx/>
                <a:latin typeface="Arial" panose="020B0604020202020204"/>
                <a:ea typeface="微软雅黑" panose="020B0503020204020204" pitchFamily="34" charset="-122"/>
                <a:cs typeface="+mn-cs"/>
                <a:sym typeface="Arial" panose="020B0604020202020204"/>
              </a:rPr>
              <a:t>THANKS</a:t>
            </a:r>
            <a:endParaRPr kumimoji="0" lang="zh-CN" altLang="en-US" sz="8000" b="1" i="0" u="none" strike="noStrike" kern="1200" cap="none" spc="0" normalizeH="0" baseline="0" noProof="0" dirty="0">
              <a:ln>
                <a:noFill/>
              </a:ln>
              <a:solidFill>
                <a:prstClr val="black">
                  <a:lumMod val="85000"/>
                  <a:lumOff val="15000"/>
                </a:prstClr>
              </a:solidFill>
              <a:effectLst>
                <a:innerShdw blurRad="114300">
                  <a:prstClr val="black"/>
                </a:innerShdw>
              </a:effectLst>
              <a:uLnTx/>
              <a:uFillTx/>
              <a:latin typeface="Arial" panose="020B0604020202020204"/>
              <a:ea typeface="微软雅黑" panose="020B0503020204020204" pitchFamily="34" charset="-122"/>
              <a:cs typeface="+mn-cs"/>
              <a:sym typeface="Arial" panose="020B0604020202020204"/>
            </a:endParaRPr>
          </a:p>
        </p:txBody>
      </p:sp>
      <p:sp>
        <p:nvSpPr>
          <p:cNvPr id="8" name="文本框 7"/>
          <p:cNvSpPr txBox="1"/>
          <p:nvPr/>
        </p:nvSpPr>
        <p:spPr>
          <a:xfrm>
            <a:off x="393893" y="309995"/>
            <a:ext cx="814647" cy="34855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altLang="zh-CN" sz="1665" b="1" i="0" u="none" strike="noStrike" kern="1200" cap="none" spc="0" normalizeH="0" baseline="0" noProof="0" dirty="0">
                <a:ln>
                  <a:noFill/>
                </a:ln>
                <a:solidFill>
                  <a:prstClr val="black">
                    <a:lumMod val="75000"/>
                    <a:lumOff val="25000"/>
                  </a:prstClr>
                </a:solidFill>
                <a:effectLst/>
                <a:uLnTx/>
                <a:uFillTx/>
                <a:latin typeface="Arial" panose="020B0604020202020204"/>
                <a:ea typeface="微软雅黑" panose="020B0503020204020204" pitchFamily="34" charset="-122"/>
                <a:cs typeface="+mn-cs"/>
                <a:sym typeface="Arial" panose="020B0604020202020204"/>
              </a:rPr>
              <a:t>LOGO</a:t>
            </a:r>
            <a:endParaRPr kumimoji="0" lang="en-US" altLang="zh-CN" sz="1665" b="1" i="0" u="none" strike="noStrike" kern="1200" cap="none" spc="0" normalizeH="0" baseline="0" noProof="0" dirty="0">
              <a:ln>
                <a:noFill/>
              </a:ln>
              <a:solidFill>
                <a:prstClr val="black">
                  <a:lumMod val="75000"/>
                  <a:lumOff val="25000"/>
                </a:prstClr>
              </a:solidFill>
              <a:effectLst/>
              <a:uLnTx/>
              <a:uFillTx/>
              <a:latin typeface="Arial" panose="020B0604020202020204"/>
              <a:ea typeface="微软雅黑" panose="020B0503020204020204" pitchFamily="34" charset="-122"/>
              <a:cs typeface="+mn-cs"/>
              <a:sym typeface="Arial" panose="020B0604020202020204"/>
            </a:endParaRPr>
          </a:p>
        </p:txBody>
      </p:sp>
      <p:grpSp>
        <p:nvGrpSpPr>
          <p:cNvPr id="9" name="组合 8"/>
          <p:cNvGrpSpPr/>
          <p:nvPr/>
        </p:nvGrpSpPr>
        <p:grpSpPr>
          <a:xfrm>
            <a:off x="9286703" y="325363"/>
            <a:ext cx="185132" cy="151347"/>
            <a:chOff x="9325377" y="390434"/>
            <a:chExt cx="321083" cy="181616"/>
          </a:xfrm>
        </p:grpSpPr>
        <p:cxnSp>
          <p:nvCxnSpPr>
            <p:cNvPr id="10" name="直接连接符 9"/>
            <p:cNvCxnSpPr/>
            <p:nvPr/>
          </p:nvCxnSpPr>
          <p:spPr>
            <a:xfrm rot="5400000" flipV="1">
              <a:off x="9485919" y="229892"/>
              <a:ext cx="0" cy="321083"/>
            </a:xfrm>
            <a:prstGeom prst="line">
              <a:avLst/>
            </a:prstGeom>
            <a:ln w="3492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5400000" flipV="1">
              <a:off x="9485919" y="320700"/>
              <a:ext cx="0" cy="321083"/>
            </a:xfrm>
            <a:prstGeom prst="line">
              <a:avLst/>
            </a:prstGeom>
            <a:ln w="3492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5400000" flipV="1">
              <a:off x="9485919" y="411508"/>
              <a:ext cx="0" cy="321083"/>
            </a:xfrm>
            <a:prstGeom prst="line">
              <a:avLst/>
            </a:prstGeom>
            <a:ln w="34925" cap="rnd">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a:off x="3433498" y="3174667"/>
            <a:ext cx="3293004" cy="434975"/>
            <a:chOff x="3014578" y="2891631"/>
            <a:chExt cx="4696260" cy="620332"/>
          </a:xfrm>
        </p:grpSpPr>
        <p:sp>
          <p:nvSpPr>
            <p:cNvPr id="23" name="文本框 22"/>
            <p:cNvSpPr txBox="1"/>
            <p:nvPr/>
          </p:nvSpPr>
          <p:spPr>
            <a:xfrm>
              <a:off x="3263408" y="2981886"/>
              <a:ext cx="4199890" cy="45913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500" b="0" i="0" u="none" strike="noStrike" kern="1200" cap="none" spc="0" normalizeH="0" baseline="0" noProof="0" dirty="0">
                  <a:ln>
                    <a:noFill/>
                  </a:ln>
                  <a:solidFill>
                    <a:prstClr val="black">
                      <a:lumMod val="85000"/>
                      <a:lumOff val="15000"/>
                    </a:prstClr>
                  </a:solidFill>
                  <a:effectLst/>
                  <a:uLnTx/>
                  <a:uFillTx/>
                  <a:latin typeface="Arial" panose="020B0604020202020204"/>
                  <a:ea typeface="微软雅黑" panose="020B0503020204020204" pitchFamily="34" charset="-122"/>
                  <a:cs typeface="+mn-cs"/>
                  <a:sym typeface="Arial" panose="020B0604020202020204"/>
                </a:rPr>
                <a:t>工作汇报</a:t>
              </a:r>
              <a:r>
                <a:rPr kumimoji="0" lang="en-US" altLang="zh-CN" sz="1500" b="0" i="0" u="none" strike="noStrike" kern="1200" cap="none" spc="0" normalizeH="0" baseline="0" noProof="0" dirty="0">
                  <a:ln>
                    <a:noFill/>
                  </a:ln>
                  <a:solidFill>
                    <a:prstClr val="black">
                      <a:lumMod val="85000"/>
                      <a:lumOff val="15000"/>
                    </a:prstClr>
                  </a:solidFill>
                  <a:effectLst/>
                  <a:uLnTx/>
                  <a:uFillTx/>
                  <a:latin typeface="Arial" panose="020B0604020202020204"/>
                  <a:ea typeface="微软雅黑" panose="020B0503020204020204" pitchFamily="34" charset="-122"/>
                  <a:cs typeface="+mn-cs"/>
                  <a:sym typeface="Arial" panose="020B0604020202020204"/>
                </a:rPr>
                <a:t>/</a:t>
              </a:r>
              <a:r>
                <a:rPr kumimoji="0" lang="zh-CN" altLang="en-US" sz="1500" b="0" i="0" u="none" strike="noStrike" kern="1200" cap="none" spc="0" normalizeH="0" baseline="0" noProof="0" dirty="0">
                  <a:ln>
                    <a:noFill/>
                  </a:ln>
                  <a:solidFill>
                    <a:prstClr val="black">
                      <a:lumMod val="85000"/>
                      <a:lumOff val="15000"/>
                    </a:prstClr>
                  </a:solidFill>
                  <a:effectLst/>
                  <a:uLnTx/>
                  <a:uFillTx/>
                  <a:latin typeface="Arial" panose="020B0604020202020204"/>
                  <a:ea typeface="微软雅黑" panose="020B0503020204020204" pitchFamily="34" charset="-122"/>
                  <a:cs typeface="+mn-cs"/>
                  <a:sym typeface="Arial" panose="020B0604020202020204"/>
                </a:rPr>
                <a:t>年中总结</a:t>
              </a:r>
              <a:r>
                <a:rPr kumimoji="0" lang="en-US" altLang="zh-CN" sz="1500" b="0" i="0" u="none" strike="noStrike" kern="1200" cap="none" spc="0" normalizeH="0" baseline="0" noProof="0" dirty="0">
                  <a:ln>
                    <a:noFill/>
                  </a:ln>
                  <a:solidFill>
                    <a:prstClr val="black">
                      <a:lumMod val="85000"/>
                      <a:lumOff val="15000"/>
                    </a:prstClr>
                  </a:solidFill>
                  <a:effectLst/>
                  <a:uLnTx/>
                  <a:uFillTx/>
                  <a:latin typeface="Arial" panose="020B0604020202020204"/>
                  <a:ea typeface="微软雅黑" panose="020B0503020204020204" pitchFamily="34" charset="-122"/>
                  <a:cs typeface="+mn-cs"/>
                  <a:sym typeface="Arial" panose="020B0604020202020204"/>
                </a:rPr>
                <a:t>/</a:t>
              </a:r>
              <a:r>
                <a:rPr kumimoji="0" lang="zh-CN" altLang="en-US" sz="1500" b="0" i="0" u="none" strike="noStrike" kern="1200" cap="none" spc="0" normalizeH="0" baseline="0" noProof="0" dirty="0">
                  <a:ln>
                    <a:noFill/>
                  </a:ln>
                  <a:solidFill>
                    <a:prstClr val="black">
                      <a:lumMod val="85000"/>
                      <a:lumOff val="15000"/>
                    </a:prstClr>
                  </a:solidFill>
                  <a:effectLst/>
                  <a:uLnTx/>
                  <a:uFillTx/>
                  <a:latin typeface="Arial" panose="020B0604020202020204"/>
                  <a:ea typeface="微软雅黑" panose="020B0503020204020204" pitchFamily="34" charset="-122"/>
                  <a:cs typeface="+mn-cs"/>
                  <a:sym typeface="Arial" panose="020B0604020202020204"/>
                </a:rPr>
                <a:t>工作计划</a:t>
              </a:r>
              <a:endParaRPr kumimoji="0" lang="zh-CN" altLang="en-US" sz="1500" b="0" i="0" u="none" strike="noStrike" kern="1200" cap="none" spc="0" normalizeH="0" baseline="0" noProof="0" dirty="0">
                <a:ln>
                  <a:noFill/>
                </a:ln>
                <a:solidFill>
                  <a:prstClr val="black">
                    <a:lumMod val="85000"/>
                    <a:lumOff val="15000"/>
                  </a:prstClr>
                </a:solidFill>
                <a:effectLst/>
                <a:uLnTx/>
                <a:uFillTx/>
                <a:latin typeface="Arial" panose="020B0604020202020204"/>
                <a:ea typeface="微软雅黑" panose="020B0503020204020204" pitchFamily="34" charset="-122"/>
                <a:cs typeface="+mn-cs"/>
                <a:sym typeface="Arial" panose="020B0604020202020204"/>
              </a:endParaRPr>
            </a:p>
          </p:txBody>
        </p:sp>
        <p:sp>
          <p:nvSpPr>
            <p:cNvPr id="26" name="矩形: 圆角 25"/>
            <p:cNvSpPr/>
            <p:nvPr/>
          </p:nvSpPr>
          <p:spPr>
            <a:xfrm>
              <a:off x="3014578" y="2891631"/>
              <a:ext cx="4696260" cy="620332"/>
            </a:xfrm>
            <a:prstGeom prst="roundRect">
              <a:avLst>
                <a:gd name="adj" fmla="val 50000"/>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zh-CN" altLang="en-US" sz="1335"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sym typeface="Arial" panose="020B0604020202020204"/>
              </a:endParaRPr>
            </a:p>
          </p:txBody>
        </p:sp>
      </p:grpSp>
      <p:sp>
        <p:nvSpPr>
          <p:cNvPr id="22" name="文本框 21"/>
          <p:cNvSpPr txBox="1"/>
          <p:nvPr/>
        </p:nvSpPr>
        <p:spPr>
          <a:xfrm>
            <a:off x="2434881" y="2520714"/>
            <a:ext cx="5054846" cy="451086"/>
          </a:xfrm>
          <a:prstGeom prst="rect">
            <a:avLst/>
          </a:prstGeom>
          <a:noFill/>
        </p:spPr>
        <p:txBody>
          <a:bodyPr wrap="square" rtlCol="0">
            <a:spAutoFit/>
          </a:bodyPr>
          <a:lstStyle/>
          <a:p>
            <a:pPr marL="0" marR="0" lvl="0" indent="0" algn="ctr" defTabSz="457200" rtl="0" eaLnBrk="1" fontAlgn="auto" latinLnBrk="0" hangingPunct="1">
              <a:lnSpc>
                <a:spcPct val="150000"/>
              </a:lnSpc>
              <a:spcBef>
                <a:spcPts val="0"/>
              </a:spcBef>
              <a:spcAft>
                <a:spcPts val="0"/>
              </a:spcAft>
              <a:buClrTx/>
              <a:buSzTx/>
              <a:buFontTx/>
              <a:buNone/>
              <a:defRPr/>
            </a:pPr>
            <a:r>
              <a:rPr kumimoji="0" lang="en-US" altLang="zh-CN" sz="835" b="0" i="0" u="none" strike="noStrike" kern="1200" cap="none" spc="0" normalizeH="0" baseline="0" noProof="0" dirty="0">
                <a:ln>
                  <a:noFill/>
                </a:ln>
                <a:solidFill>
                  <a:prstClr val="black">
                    <a:lumMod val="85000"/>
                    <a:lumOff val="15000"/>
                  </a:prstClr>
                </a:solidFill>
                <a:effectLst/>
                <a:uLnTx/>
                <a:uFillTx/>
                <a:latin typeface="Arial" panose="020B0604020202020204"/>
                <a:ea typeface="微软雅黑" panose="020B0503020204020204" pitchFamily="34" charset="-122"/>
                <a:cs typeface="+mn-cs"/>
                <a:sym typeface="Arial" panose="020B0604020202020204"/>
              </a:rPr>
              <a:t>In spare time, try to approach optimistic people, observe their actions, through observation, cultivate an optimistic attitude, optimistic fire will slowly lit in the heart.</a:t>
            </a:r>
            <a:endParaRPr kumimoji="0" lang="zh-CN" altLang="en-US" sz="835" b="0" i="0" u="none" strike="noStrike" kern="1200" cap="none" spc="0" normalizeH="0" baseline="0" noProof="0" dirty="0">
              <a:ln>
                <a:noFill/>
              </a:ln>
              <a:solidFill>
                <a:prstClr val="black">
                  <a:lumMod val="85000"/>
                  <a:lumOff val="15000"/>
                </a:prstClr>
              </a:solidFill>
              <a:effectLst/>
              <a:uLnTx/>
              <a:uFillTx/>
              <a:latin typeface="Arial" panose="020B0604020202020204"/>
              <a:ea typeface="微软雅黑" panose="020B0503020204020204" pitchFamily="34" charset="-122"/>
              <a:cs typeface="+mn-cs"/>
              <a:sym typeface="Arial" panose="020B0604020202020204"/>
            </a:endParaRPr>
          </a:p>
        </p:txBody>
      </p:sp>
      <p:grpSp>
        <p:nvGrpSpPr>
          <p:cNvPr id="24" name="组合 23"/>
          <p:cNvGrpSpPr/>
          <p:nvPr/>
        </p:nvGrpSpPr>
        <p:grpSpPr>
          <a:xfrm>
            <a:off x="3242084" y="3847799"/>
            <a:ext cx="3675833" cy="400110"/>
            <a:chOff x="4216315" y="3985346"/>
            <a:chExt cx="2896589" cy="400110"/>
          </a:xfrm>
          <a:noFill/>
        </p:grpSpPr>
        <p:sp>
          <p:nvSpPr>
            <p:cNvPr id="25" name="矩形 24"/>
            <p:cNvSpPr/>
            <p:nvPr/>
          </p:nvSpPr>
          <p:spPr>
            <a:xfrm>
              <a:off x="4216315" y="3985346"/>
              <a:ext cx="1485900" cy="4001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85000"/>
                      <a:lumOff val="15000"/>
                    </a:prstClr>
                  </a:solidFill>
                  <a:effectLst/>
                  <a:uLnTx/>
                  <a:uFillTx/>
                  <a:latin typeface="Arial" panose="020B0604020202020204"/>
                  <a:ea typeface="微软雅黑" panose="020B0503020204020204" pitchFamily="34" charset="-122"/>
                  <a:cs typeface="+mn-ea"/>
                  <a:sym typeface="Arial" panose="020B0604020202020204"/>
                </a:rPr>
                <a:t>汇报人：第一</a:t>
              </a:r>
              <a:r>
                <a:rPr kumimoji="0" lang="en-US" altLang="zh-CN" sz="1600" b="0" i="0" u="none" strike="noStrike" kern="1200" cap="none" spc="0" normalizeH="0" baseline="0" noProof="0" dirty="0">
                  <a:ln>
                    <a:noFill/>
                  </a:ln>
                  <a:solidFill>
                    <a:prstClr val="black">
                      <a:lumMod val="85000"/>
                      <a:lumOff val="15000"/>
                    </a:prstClr>
                  </a:solidFill>
                  <a:effectLst/>
                  <a:uLnTx/>
                  <a:uFillTx/>
                  <a:latin typeface="Arial" panose="020B0604020202020204"/>
                  <a:ea typeface="微软雅黑" panose="020B0503020204020204" pitchFamily="34" charset="-122"/>
                  <a:cs typeface="+mn-ea"/>
                  <a:sym typeface="Arial" panose="020B0604020202020204"/>
                </a:rPr>
                <a:t>PPT</a:t>
              </a:r>
              <a:endParaRPr kumimoji="0" lang="zh-CN" altLang="en-US" sz="1600" b="0" i="0" u="none" strike="noStrike" kern="1200" cap="none" spc="0" normalizeH="0" baseline="0" noProof="0" dirty="0">
                <a:ln>
                  <a:noFill/>
                </a:ln>
                <a:solidFill>
                  <a:prstClr val="black">
                    <a:lumMod val="85000"/>
                    <a:lumOff val="15000"/>
                  </a:prstClr>
                </a:solidFill>
                <a:effectLst/>
                <a:uLnTx/>
                <a:uFillTx/>
                <a:latin typeface="Arial" panose="020B0604020202020204"/>
                <a:ea typeface="微软雅黑" panose="020B0503020204020204" pitchFamily="34" charset="-122"/>
                <a:cs typeface="+mn-ea"/>
                <a:sym typeface="Arial" panose="020B0604020202020204"/>
              </a:endParaRPr>
            </a:p>
          </p:txBody>
        </p:sp>
        <p:sp>
          <p:nvSpPr>
            <p:cNvPr id="28" name="矩形 27"/>
            <p:cNvSpPr/>
            <p:nvPr/>
          </p:nvSpPr>
          <p:spPr>
            <a:xfrm>
              <a:off x="5627004" y="3985346"/>
              <a:ext cx="1485900" cy="4001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85000"/>
                      <a:lumOff val="15000"/>
                    </a:prstClr>
                  </a:solidFill>
                  <a:effectLst/>
                  <a:uLnTx/>
                  <a:uFillTx/>
                  <a:latin typeface="Arial" panose="020B0604020202020204"/>
                  <a:ea typeface="微软雅黑" panose="020B0503020204020204" pitchFamily="34" charset="-122"/>
                  <a:cs typeface="+mn-ea"/>
                  <a:sym typeface="Arial" panose="020B0604020202020204"/>
                </a:rPr>
                <a:t>部门：</a:t>
              </a:r>
              <a:r>
                <a:rPr kumimoji="0" lang="en-US" altLang="zh-CN" sz="1600" b="0" i="0" u="none" strike="noStrike" kern="1200" cap="none" spc="0" normalizeH="0" baseline="0" noProof="0" dirty="0">
                  <a:ln>
                    <a:noFill/>
                  </a:ln>
                  <a:solidFill>
                    <a:prstClr val="black">
                      <a:lumMod val="85000"/>
                      <a:lumOff val="15000"/>
                    </a:prstClr>
                  </a:solidFill>
                  <a:effectLst/>
                  <a:uLnTx/>
                  <a:uFillTx/>
                  <a:latin typeface="Arial" panose="020B0604020202020204"/>
                  <a:ea typeface="微软雅黑" panose="020B0503020204020204" pitchFamily="34" charset="-122"/>
                  <a:cs typeface="+mn-ea"/>
                  <a:sym typeface="Arial" panose="020B0604020202020204"/>
                </a:rPr>
                <a:t>XX</a:t>
              </a:r>
              <a:r>
                <a:rPr kumimoji="0" lang="zh-CN" altLang="en-US" sz="1600" b="0" i="0" u="none" strike="noStrike" kern="1200" cap="none" spc="0" normalizeH="0" baseline="0" noProof="0" dirty="0">
                  <a:ln>
                    <a:noFill/>
                  </a:ln>
                  <a:solidFill>
                    <a:prstClr val="black">
                      <a:lumMod val="85000"/>
                      <a:lumOff val="15000"/>
                    </a:prstClr>
                  </a:solidFill>
                  <a:effectLst/>
                  <a:uLnTx/>
                  <a:uFillTx/>
                  <a:latin typeface="Arial" panose="020B0604020202020204"/>
                  <a:ea typeface="微软雅黑" panose="020B0503020204020204" pitchFamily="34" charset="-122"/>
                  <a:cs typeface="+mn-ea"/>
                  <a:sym typeface="Arial" panose="020B0604020202020204"/>
                </a:rPr>
                <a:t>设计部</a:t>
              </a:r>
              <a:endParaRPr kumimoji="0" lang="zh-CN" altLang="en-US" sz="1600" b="0" i="0" u="none" strike="noStrike" kern="1200" cap="none" spc="0" normalizeH="0" baseline="0" noProof="0" dirty="0">
                <a:ln>
                  <a:noFill/>
                </a:ln>
                <a:solidFill>
                  <a:prstClr val="black">
                    <a:lumMod val="85000"/>
                    <a:lumOff val="15000"/>
                  </a:prstClr>
                </a:solidFill>
                <a:effectLst/>
                <a:uLnTx/>
                <a:uFillTx/>
                <a:latin typeface="Arial" panose="020B0604020202020204"/>
                <a:ea typeface="微软雅黑" panose="020B0503020204020204" pitchFamily="34" charset="-122"/>
                <a:cs typeface="+mn-ea"/>
                <a:sym typeface="Arial" panose="020B0604020202020204"/>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27"/>
                                        </p:tgtEl>
                                        <p:attrNameLst>
                                          <p:attrName>style.visibility</p:attrName>
                                        </p:attrNameLst>
                                      </p:cBhvr>
                                      <p:to>
                                        <p:strVal val="visible"/>
                                      </p:to>
                                    </p:set>
                                    <p:anim calcmode="lin" valueType="num">
                                      <p:cBhvr>
                                        <p:cTn id="16" dur="500" fill="hold"/>
                                        <p:tgtEl>
                                          <p:spTgt spid="27"/>
                                        </p:tgtEl>
                                        <p:attrNameLst>
                                          <p:attrName>ppt_w</p:attrName>
                                        </p:attrNameLst>
                                      </p:cBhvr>
                                      <p:tavLst>
                                        <p:tav tm="0">
                                          <p:val>
                                            <p:fltVal val="0"/>
                                          </p:val>
                                        </p:tav>
                                        <p:tav tm="100000">
                                          <p:val>
                                            <p:strVal val="#ppt_w"/>
                                          </p:val>
                                        </p:tav>
                                      </p:tavLst>
                                    </p:anim>
                                    <p:anim calcmode="lin" valueType="num">
                                      <p:cBhvr>
                                        <p:cTn id="17" dur="500" fill="hold"/>
                                        <p:tgtEl>
                                          <p:spTgt spid="27"/>
                                        </p:tgtEl>
                                        <p:attrNameLst>
                                          <p:attrName>ppt_h</p:attrName>
                                        </p:attrNameLst>
                                      </p:cBhvr>
                                      <p:tavLst>
                                        <p:tav tm="0">
                                          <p:val>
                                            <p:fltVal val="0"/>
                                          </p:val>
                                        </p:tav>
                                        <p:tav tm="100000">
                                          <p:val>
                                            <p:strVal val="#ppt_h"/>
                                          </p:val>
                                        </p:tav>
                                      </p:tavLst>
                                    </p:anim>
                                    <p:animEffect transition="in" filter="fade">
                                      <p:cBhvr>
                                        <p:cTn id="18" dur="500"/>
                                        <p:tgtEl>
                                          <p:spTgt spid="27"/>
                                        </p:tgtEl>
                                      </p:cBhvr>
                                    </p:animEffect>
                                  </p:childTnLst>
                                </p:cTn>
                              </p:par>
                            </p:childTnLst>
                          </p:cTn>
                        </p:par>
                        <p:par>
                          <p:cTn id="19" fill="hold">
                            <p:stCondLst>
                              <p:cond delay="1000"/>
                            </p:stCondLst>
                            <p:childTnLst>
                              <p:par>
                                <p:cTn id="20" presetID="14" presetClass="entr" presetSubtype="10" fill="hold" grpId="0" nodeType="after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randombar(horizontal)">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55"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1000" fill="hold"/>
                                        <p:tgtEl>
                                          <p:spTgt spid="3"/>
                                        </p:tgtEl>
                                        <p:attrNameLst>
                                          <p:attrName>ppt_w</p:attrName>
                                        </p:attrNameLst>
                                      </p:cBhvr>
                                      <p:tavLst>
                                        <p:tav tm="0">
                                          <p:val>
                                            <p:strVal val="#ppt_w*0.70"/>
                                          </p:val>
                                        </p:tav>
                                        <p:tav tm="100000">
                                          <p:val>
                                            <p:strVal val="#ppt_w"/>
                                          </p:val>
                                        </p:tav>
                                      </p:tavLst>
                                    </p:anim>
                                    <p:anim calcmode="lin" valueType="num">
                                      <p:cBhvr>
                                        <p:cTn id="28" dur="1000" fill="hold"/>
                                        <p:tgtEl>
                                          <p:spTgt spid="3"/>
                                        </p:tgtEl>
                                        <p:attrNameLst>
                                          <p:attrName>ppt_h</p:attrName>
                                        </p:attrNameLst>
                                      </p:cBhvr>
                                      <p:tavLst>
                                        <p:tav tm="0">
                                          <p:val>
                                            <p:strVal val="#ppt_h"/>
                                          </p:val>
                                        </p:tav>
                                        <p:tav tm="100000">
                                          <p:val>
                                            <p:strVal val="#ppt_h"/>
                                          </p:val>
                                        </p:tav>
                                      </p:tavLst>
                                    </p:anim>
                                    <p:animEffect transition="in" filter="fade">
                                      <p:cBhvr>
                                        <p:cTn id="29" dur="1000"/>
                                        <p:tgtEl>
                                          <p:spTgt spid="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500"/>
                                        <p:tgtEl>
                                          <p:spTgt spid="17"/>
                                        </p:tgtEl>
                                      </p:cBhvr>
                                    </p:animEffect>
                                  </p:childTnLst>
                                </p:cTn>
                              </p:par>
                              <p:par>
                                <p:cTn id="41" presetID="10" presetClass="entr" presetSubtype="0" fill="hold"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3" grpId="0"/>
      <p:bldP spid="8" grpId="0"/>
      <p:bldP spid="2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19626" y="3697593"/>
            <a:ext cx="7520836" cy="1800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模板：       </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1"/>
              </a:rPr>
              <a:t>www.1ppt.com/moban/</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行业</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2"/>
              </a:rPr>
              <a:t>www.1ppt.com/hangye/</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endParaRPr lang="en-US" altLang="zh-CN" sz="1100" dirty="0">
              <a:solidFill>
                <a:srgbClr val="EEECE1">
                  <a:lumMod val="25000"/>
                </a:srgbClr>
              </a:solidFill>
              <a:latin typeface="微软雅黑" panose="020B0503020204020204" pitchFamily="34" charset="-122"/>
              <a:ea typeface="微软雅黑" panose="020B0503020204020204" pitchFamily="34" charset="-122"/>
            </a:endParaRPr>
          </a:p>
          <a:p>
            <a:pPr defTabSz="914400"/>
            <a:r>
              <a:rPr lang="zh-CN" altLang="en-US" sz="110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3"/>
              </a:rPr>
              <a:t>www.1ppt.com/jieri/</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素材：       </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4"/>
              </a:rPr>
              <a:t>www.1ppt.com/sucai/</a:t>
            </a:r>
            <a:endParaRPr lang="en-US" altLang="zh-CN" sz="1100" dirty="0">
              <a:solidFill>
                <a:srgbClr val="EEECE1">
                  <a:lumMod val="25000"/>
                </a:srgbClr>
              </a:solidFill>
              <a:latin typeface="微软雅黑" panose="020B0503020204020204" pitchFamily="34" charset="-122"/>
              <a:ea typeface="微软雅黑" panose="020B0503020204020204" pitchFamily="34" charset="-122"/>
            </a:endParaRPr>
          </a:p>
          <a:p>
            <a:pPr defTabSz="914400"/>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5"/>
              </a:rPr>
              <a:t>www.1ppt.com/beijing/</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图表：       </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6"/>
              </a:rPr>
              <a:t>www.1ppt.com/tubiao/</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endParaRPr lang="en-US" altLang="zh-CN" sz="1100" dirty="0">
              <a:solidFill>
                <a:srgbClr val="EEECE1">
                  <a:lumMod val="25000"/>
                </a:srgbClr>
              </a:solidFill>
              <a:latin typeface="微软雅黑" panose="020B0503020204020204" pitchFamily="34" charset="-122"/>
              <a:ea typeface="微软雅黑" panose="020B0503020204020204" pitchFamily="34" charset="-122"/>
            </a:endParaRPr>
          </a:p>
          <a:p>
            <a:pPr defTabSz="914400"/>
            <a:r>
              <a:rPr lang="zh-CN" altLang="en-US" sz="1100" dirty="0">
                <a:solidFill>
                  <a:srgbClr val="EEECE1">
                    <a:lumMod val="25000"/>
                  </a:srgbClr>
                </a:solidFill>
                <a:latin typeface="微软雅黑" panose="020B0503020204020204" pitchFamily="34" charset="-122"/>
                <a:ea typeface="微软雅黑" panose="020B0503020204020204" pitchFamily="34" charset="-122"/>
              </a:rPr>
              <a:t>优秀</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下载：</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7"/>
              </a:rPr>
              <a:t>www.1ppt.com/xiazai/</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教程：       </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8"/>
              </a:rPr>
              <a:t>www.1ppt.com/powerpoint/</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endParaRPr lang="en-US" altLang="zh-CN" sz="1100" dirty="0">
              <a:solidFill>
                <a:srgbClr val="EEECE1">
                  <a:lumMod val="25000"/>
                </a:srgbClr>
              </a:solidFill>
              <a:latin typeface="微软雅黑" panose="020B0503020204020204" pitchFamily="34" charset="-122"/>
              <a:ea typeface="微软雅黑" panose="020B0503020204020204" pitchFamily="34" charset="-122"/>
            </a:endParaRPr>
          </a:p>
          <a:p>
            <a:pPr defTabSz="914400"/>
            <a:r>
              <a:rPr lang="en-US" altLang="zh-CN" sz="1100" dirty="0">
                <a:solidFill>
                  <a:srgbClr val="EEECE1">
                    <a:lumMod val="25000"/>
                  </a:srgbClr>
                </a:solidFill>
                <a:latin typeface="微软雅黑" panose="020B0503020204020204" pitchFamily="34" charset="-122"/>
                <a:ea typeface="微软雅黑" panose="020B0503020204020204" pitchFamily="34" charset="-122"/>
              </a:rPr>
              <a:t>Word</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模板：    </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9"/>
              </a:rPr>
              <a:t>www.1ppt.com/word/</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Excel</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模板：     </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10"/>
              </a:rPr>
              <a:t>www.1ppt.com/excel/</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endParaRPr lang="en-US" altLang="zh-CN" sz="1100" dirty="0">
              <a:solidFill>
                <a:srgbClr val="EEECE1">
                  <a:lumMod val="25000"/>
                </a:srgbClr>
              </a:solidFill>
              <a:latin typeface="微软雅黑" panose="020B0503020204020204" pitchFamily="34" charset="-122"/>
              <a:ea typeface="微软雅黑" panose="020B0503020204020204" pitchFamily="34" charset="-122"/>
            </a:endParaRPr>
          </a:p>
          <a:p>
            <a:pPr defTabSz="914400"/>
            <a:r>
              <a:rPr lang="zh-CN" altLang="en-US" sz="1100" dirty="0">
                <a:solidFill>
                  <a:srgbClr val="EEECE1">
                    <a:lumMod val="25000"/>
                  </a:srgbClr>
                </a:solidFill>
                <a:latin typeface="微软雅黑" panose="020B0503020204020204" pitchFamily="34" charset="-122"/>
                <a:ea typeface="微软雅黑" panose="020B0503020204020204" pitchFamily="34" charset="-122"/>
              </a:rPr>
              <a:t>个人简历：      </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11"/>
              </a:rPr>
              <a:t>www.1ppt.com/jianli/</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课件：       </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12"/>
              </a:rPr>
              <a:t>www.1ppt.com/kejian/</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endParaRPr lang="en-US" altLang="zh-CN" sz="1100" dirty="0">
              <a:solidFill>
                <a:srgbClr val="EEECE1">
                  <a:lumMod val="25000"/>
                </a:srgbClr>
              </a:solidFill>
              <a:latin typeface="微软雅黑" panose="020B0503020204020204" pitchFamily="34" charset="-122"/>
              <a:ea typeface="微软雅黑" panose="020B0503020204020204" pitchFamily="34" charset="-122"/>
            </a:endParaRPr>
          </a:p>
          <a:p>
            <a:pPr defTabSz="914400"/>
            <a:r>
              <a:rPr lang="zh-CN" altLang="en-US" sz="1100" dirty="0">
                <a:solidFill>
                  <a:srgbClr val="EEECE1">
                    <a:lumMod val="25000"/>
                  </a:srgbClr>
                </a:solidFill>
                <a:latin typeface="微软雅黑" panose="020B0503020204020204" pitchFamily="34" charset="-122"/>
                <a:ea typeface="微软雅黑" panose="020B0503020204020204" pitchFamily="34" charset="-122"/>
              </a:rPr>
              <a:t>手抄报：          </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13"/>
              </a:rPr>
              <a:t>www.1ppt.com/shouchaobao/</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试题下载：      </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14"/>
              </a:rPr>
              <a:t>www.1ppt.com/shiti/</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endParaRPr lang="en-US" altLang="zh-CN" sz="1100" dirty="0">
              <a:solidFill>
                <a:srgbClr val="EEECE1">
                  <a:lumMod val="25000"/>
                </a:srgbClr>
              </a:solidFill>
              <a:latin typeface="微软雅黑" panose="020B0503020204020204" pitchFamily="34" charset="-122"/>
              <a:ea typeface="微软雅黑" panose="020B0503020204020204" pitchFamily="34" charset="-122"/>
            </a:endParaRPr>
          </a:p>
          <a:p>
            <a:pPr defTabSz="914400"/>
            <a:r>
              <a:rPr lang="zh-CN" altLang="en-US" sz="1100" dirty="0">
                <a:solidFill>
                  <a:srgbClr val="EEECE1">
                    <a:lumMod val="25000"/>
                  </a:srgbClr>
                </a:solidFill>
                <a:latin typeface="微软雅黑" panose="020B0503020204020204" pitchFamily="34" charset="-122"/>
                <a:ea typeface="微软雅黑" panose="020B0503020204020204" pitchFamily="34" charset="-122"/>
              </a:rPr>
              <a:t>教案下载：      </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15"/>
              </a:rPr>
              <a:t>www.1ppt.com/jiaoan/</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字体下载：      </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16"/>
              </a:rPr>
              <a:t>www.1ppt.com/ziti/</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endParaRPr lang="zh-CN" altLang="en-US" sz="1100" dirty="0">
              <a:solidFill>
                <a:srgbClr val="EEECE1">
                  <a:lumMod val="25000"/>
                </a:srgbClr>
              </a:solidFill>
              <a:latin typeface="微软雅黑" panose="020B0503020204020204" pitchFamily="34" charset="-122"/>
              <a:ea typeface="微软雅黑" panose="020B0503020204020204" pitchFamily="34" charset="-122"/>
            </a:endParaRPr>
          </a:p>
        </p:txBody>
      </p:sp>
      <p:sp>
        <p:nvSpPr>
          <p:cNvPr id="3" name="Rectangle 17"/>
          <p:cNvSpPr>
            <a:spLocks noChangeArrowheads="1"/>
          </p:cNvSpPr>
          <p:nvPr/>
        </p:nvSpPr>
        <p:spPr bwMode="gray">
          <a:xfrm>
            <a:off x="0" y="2498563"/>
            <a:ext cx="10160000" cy="1139024"/>
          </a:xfrm>
          <a:prstGeom prst="rect">
            <a:avLst/>
          </a:prstGeom>
          <a:solidFill>
            <a:schemeClr val="tx2">
              <a:lumMod val="75000"/>
            </a:schemeClr>
          </a:solidFill>
          <a:ln w="9525">
            <a:noFill/>
            <a:miter lim="800000"/>
          </a:ln>
        </p:spPr>
        <p:txBody>
          <a:bodyPr wrap="none" anchor="ctr"/>
          <a:lstStyle/>
          <a:p>
            <a:pPr defTabSz="914400">
              <a:defRPr/>
            </a:pPr>
            <a:endParaRPr lang="zh-CN" altLang="en-US" kern="0" dirty="0">
              <a:solidFill>
                <a:srgbClr val="005397"/>
              </a:solidFill>
              <a:latin typeface="Arial" panose="020B0604020202020204"/>
              <a:ea typeface="微软雅黑" panose="020B0503020204020204" pitchFamily="34" charset="-122"/>
            </a:endParaRPr>
          </a:p>
        </p:txBody>
      </p:sp>
      <p:sp>
        <p:nvSpPr>
          <p:cNvPr id="15" name="Rectangle 3"/>
          <p:cNvSpPr>
            <a:spLocks noChangeArrowheads="1"/>
          </p:cNvSpPr>
          <p:nvPr/>
        </p:nvSpPr>
        <p:spPr bwMode="auto">
          <a:xfrm>
            <a:off x="440341" y="2581122"/>
            <a:ext cx="4559652" cy="996459"/>
          </a:xfrm>
          <a:prstGeom prst="rect">
            <a:avLst/>
          </a:prstGeom>
          <a:noFill/>
          <a:ln w="3175" algn="ctr">
            <a:noFill/>
            <a:prstDash val="dash"/>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914400">
              <a:spcBef>
                <a:spcPct val="20000"/>
              </a:spcBef>
              <a:buClr>
                <a:srgbClr val="5B8CC1"/>
              </a:buClr>
              <a:buFont typeface="Wingdings" panose="05000000000000000000" pitchFamily="2" charset="2"/>
              <a:buNone/>
              <a:defRPr/>
            </a:pPr>
            <a:r>
              <a:rPr lang="zh-CN" altLang="en-US" sz="2000" b="1" kern="0" dirty="0">
                <a:solidFill>
                  <a:prstClr val="white"/>
                </a:solidFill>
                <a:latin typeface="微软雅黑" panose="020B0503020204020204" pitchFamily="34" charset="-122"/>
                <a:ea typeface="微软雅黑" panose="020B0503020204020204" pitchFamily="34" charset="-122"/>
              </a:rPr>
              <a:t>可以在下列情况使用</a:t>
            </a:r>
            <a:endParaRPr lang="zh-CN" altLang="en-US" sz="1200" kern="0" dirty="0">
              <a:solidFill>
                <a:prstClr val="white"/>
              </a:solidFill>
              <a:latin typeface="微软雅黑" panose="020B0503020204020204" pitchFamily="34" charset="-122"/>
              <a:ea typeface="微软雅黑" panose="020B0503020204020204" pitchFamily="34" charset="-122"/>
            </a:endParaRPr>
          </a:p>
          <a:p>
            <a:pPr defTabSz="914400">
              <a:lnSpc>
                <a:spcPct val="150000"/>
              </a:lnSpc>
              <a:buClr>
                <a:srgbClr val="5B8CC1"/>
              </a:buClr>
              <a:buFont typeface="Wingdings" panose="05000000000000000000" pitchFamily="2" charset="2"/>
              <a:buChar char="n"/>
              <a:defRPr/>
            </a:pPr>
            <a:r>
              <a:rPr lang="zh-CN" altLang="en-US" sz="1200" kern="0" dirty="0">
                <a:solidFill>
                  <a:prstClr val="white"/>
                </a:solidFill>
                <a:latin typeface="微软雅黑" panose="020B0503020204020204" pitchFamily="34" charset="-122"/>
                <a:ea typeface="微软雅黑" panose="020B0503020204020204" pitchFamily="34" charset="-122"/>
              </a:rPr>
              <a:t>个人学习、研究。</a:t>
            </a:r>
            <a:endParaRPr lang="zh-CN" altLang="en-US" sz="1200" kern="0" dirty="0">
              <a:solidFill>
                <a:prstClr val="white"/>
              </a:solidFill>
              <a:latin typeface="微软雅黑" panose="020B0503020204020204" pitchFamily="34" charset="-122"/>
              <a:ea typeface="微软雅黑" panose="020B0503020204020204" pitchFamily="34" charset="-122"/>
            </a:endParaRPr>
          </a:p>
          <a:p>
            <a:pPr defTabSz="914400">
              <a:lnSpc>
                <a:spcPct val="150000"/>
              </a:lnSpc>
              <a:buClr>
                <a:srgbClr val="5B8CC1"/>
              </a:buClr>
              <a:buFont typeface="Wingdings" panose="05000000000000000000" pitchFamily="2" charset="2"/>
              <a:buChar char="n"/>
              <a:defRPr/>
            </a:pPr>
            <a:r>
              <a:rPr lang="zh-CN" altLang="en-US" sz="1200" kern="0" dirty="0">
                <a:solidFill>
                  <a:prstClr val="white"/>
                </a:solidFill>
                <a:latin typeface="微软雅黑" panose="020B0503020204020204" pitchFamily="34" charset="-122"/>
                <a:ea typeface="微软雅黑" panose="020B0503020204020204" pitchFamily="34" charset="-122"/>
              </a:rPr>
              <a:t>拷贝模板中的内容用于其它幻灯片母版中使用。</a:t>
            </a:r>
            <a:endParaRPr lang="zh-CN" altLang="en-US" sz="1200" kern="0" dirty="0">
              <a:solidFill>
                <a:prstClr val="white"/>
              </a:solidFill>
              <a:latin typeface="微软雅黑" panose="020B0503020204020204" pitchFamily="34" charset="-122"/>
              <a:ea typeface="微软雅黑" panose="020B0503020204020204" pitchFamily="34" charset="-122"/>
            </a:endParaRPr>
          </a:p>
        </p:txBody>
      </p:sp>
      <p:sp>
        <p:nvSpPr>
          <p:cNvPr id="16" name="Rectangle 4"/>
          <p:cNvSpPr>
            <a:spLocks noChangeArrowheads="1"/>
          </p:cNvSpPr>
          <p:nvPr/>
        </p:nvSpPr>
        <p:spPr bwMode="auto">
          <a:xfrm>
            <a:off x="5080000" y="2581122"/>
            <a:ext cx="4559653" cy="996459"/>
          </a:xfrm>
          <a:prstGeom prst="rect">
            <a:avLst/>
          </a:prstGeom>
          <a:noFill/>
          <a:ln w="3175" algn="ctr">
            <a:noFill/>
            <a:prstDash val="dash"/>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914400">
              <a:spcBef>
                <a:spcPct val="20000"/>
              </a:spcBef>
              <a:buClr>
                <a:srgbClr val="5B8CC1"/>
              </a:buClr>
              <a:buFont typeface="Wingdings" panose="05000000000000000000" pitchFamily="2" charset="2"/>
              <a:buNone/>
              <a:defRPr/>
            </a:pPr>
            <a:r>
              <a:rPr lang="zh-CN" altLang="en-US" sz="2000" b="1" kern="0" dirty="0">
                <a:solidFill>
                  <a:prstClr val="white"/>
                </a:solidFill>
                <a:latin typeface="微软雅黑" panose="020B0503020204020204" pitchFamily="34" charset="-122"/>
                <a:ea typeface="微软雅黑" panose="020B0503020204020204" pitchFamily="34" charset="-122"/>
              </a:rPr>
              <a:t>不可以在以下情况使用</a:t>
            </a:r>
            <a:endParaRPr lang="zh-CN" altLang="en-US" sz="1050" b="1" kern="0" dirty="0">
              <a:solidFill>
                <a:prstClr val="white"/>
              </a:solidFill>
              <a:latin typeface="微软雅黑" panose="020B0503020204020204" pitchFamily="34" charset="-122"/>
              <a:ea typeface="微软雅黑" panose="020B0503020204020204" pitchFamily="34" charset="-122"/>
            </a:endParaRPr>
          </a:p>
          <a:p>
            <a:pPr defTabSz="914400">
              <a:lnSpc>
                <a:spcPct val="150000"/>
              </a:lnSpc>
              <a:buClr>
                <a:srgbClr val="5B8CC1"/>
              </a:buClr>
              <a:buFont typeface="Wingdings" panose="05000000000000000000" pitchFamily="2" charset="2"/>
              <a:buChar char="n"/>
              <a:defRPr/>
            </a:pPr>
            <a:r>
              <a:rPr lang="zh-CN" altLang="en-US" sz="1200" kern="0" dirty="0">
                <a:solidFill>
                  <a:prstClr val="white"/>
                </a:solidFill>
                <a:latin typeface="微软雅黑" panose="020B0503020204020204" pitchFamily="34" charset="-122"/>
                <a:ea typeface="微软雅黑" panose="020B0503020204020204" pitchFamily="34" charset="-122"/>
              </a:rPr>
              <a:t>任何形式的在线付费下载。</a:t>
            </a:r>
            <a:endParaRPr lang="zh-CN" altLang="en-US" sz="1200" kern="0" dirty="0">
              <a:solidFill>
                <a:prstClr val="white"/>
              </a:solidFill>
              <a:latin typeface="微软雅黑" panose="020B0503020204020204" pitchFamily="34" charset="-122"/>
              <a:ea typeface="微软雅黑" panose="020B0503020204020204" pitchFamily="34" charset="-122"/>
            </a:endParaRPr>
          </a:p>
          <a:p>
            <a:pPr defTabSz="914400">
              <a:lnSpc>
                <a:spcPct val="150000"/>
              </a:lnSpc>
              <a:buClr>
                <a:srgbClr val="5B8CC1"/>
              </a:buClr>
              <a:buFont typeface="Wingdings" panose="05000000000000000000" pitchFamily="2" charset="2"/>
              <a:buChar char="n"/>
              <a:defRPr/>
            </a:pPr>
            <a:r>
              <a:rPr lang="zh-CN" altLang="en-US" sz="1200" kern="0" dirty="0">
                <a:solidFill>
                  <a:prstClr val="white"/>
                </a:solidFill>
                <a:latin typeface="微软雅黑" panose="020B0503020204020204" pitchFamily="34" charset="-122"/>
                <a:ea typeface="微软雅黑" panose="020B0503020204020204" pitchFamily="34" charset="-122"/>
              </a:rPr>
              <a:t>网络转</a:t>
            </a:r>
            <a:r>
              <a:rPr lang="zh-CN" altLang="en-US" sz="1200" kern="0">
                <a:solidFill>
                  <a:prstClr val="white"/>
                </a:solidFill>
                <a:latin typeface="微软雅黑" panose="020B0503020204020204" pitchFamily="34" charset="-122"/>
                <a:ea typeface="微软雅黑" panose="020B0503020204020204" pitchFamily="34" charset="-122"/>
              </a:rPr>
              <a:t>载、线上线下传</a:t>
            </a:r>
            <a:r>
              <a:rPr lang="zh-CN" altLang="en-US" sz="1200" kern="0" dirty="0">
                <a:solidFill>
                  <a:prstClr val="white"/>
                </a:solidFill>
                <a:latin typeface="微软雅黑" panose="020B0503020204020204" pitchFamily="34" charset="-122"/>
                <a:ea typeface="微软雅黑" panose="020B0503020204020204" pitchFamily="34" charset="-122"/>
              </a:rPr>
              <a:t>播。</a:t>
            </a:r>
            <a:endParaRPr lang="zh-CN" altLang="en-GB" sz="1200" kern="0" dirty="0">
              <a:solidFill>
                <a:prstClr val="white"/>
              </a:solidFill>
              <a:latin typeface="微软雅黑" panose="020B0503020204020204" pitchFamily="34" charset="-122"/>
              <a:ea typeface="微软雅黑" panose="020B0503020204020204" pitchFamily="34" charset="-122"/>
            </a:endParaRPr>
          </a:p>
        </p:txBody>
      </p:sp>
      <p:pic>
        <p:nvPicPr>
          <p:cNvPr id="1027" name="Picture 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622807" y="296872"/>
            <a:ext cx="6577541" cy="1960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p14="http://schemas.microsoft.com/office/powerpoint/2010/main">
        <mc:Choice Requires="p14">
          <p:contentPart r:id="rId18" p14:bwMode="auto">
            <p14:nvContentPartPr>
              <p14:cNvPr id="7" name="墨迹 6"/>
              <p14:cNvContentPartPr/>
              <p14:nvPr/>
            </p14:nvContentPartPr>
            <p14:xfrm>
              <a:off x="-1269037" y="737060"/>
              <a:ext cx="360" cy="360"/>
            </p14:xfrm>
          </p:contentPart>
        </mc:Choice>
        <mc:Fallback xmlns="">
          <p:pic>
            <p:nvPicPr>
              <p:cNvPr id="7" name="墨迹 6"/>
            </p:nvPicPr>
            <p:blipFill>
              <a:blip r:embed="rId19"/>
            </p:blipFill>
            <p:spPr>
              <a:xfrm>
                <a:off x="-1269037" y="737060"/>
                <a:ext cx="360" cy="360"/>
              </a:xfrm>
              <a:prstGeom prst="rect"/>
            </p:spPr>
          </p:pic>
        </mc:Fallback>
      </mc:AlternateContent>
    </p:spTree>
  </p:cSld>
  <p:clrMapOvr>
    <a:masterClrMapping/>
  </p:clrMapOvr>
</p:sld>
</file>

<file path=ppt/theme/theme1.xml><?xml version="1.0" encoding="utf-8"?>
<a:theme xmlns:a="http://schemas.openxmlformats.org/drawingml/2006/main" name="第一PPT，www.1ppt.com">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4498</Words>
  <Application>WPS 演示</Application>
  <PresentationFormat>自定义</PresentationFormat>
  <Paragraphs>333</Paragraphs>
  <Slides>24</Slides>
  <Notes>24</Notes>
  <HiddenSlides>0</HiddenSlides>
  <MMClips>0</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24</vt:i4>
      </vt:variant>
    </vt:vector>
  </HeadingPairs>
  <TitlesOfParts>
    <vt:vector size="33" baseType="lpstr">
      <vt:lpstr>Arial</vt:lpstr>
      <vt:lpstr>宋体</vt:lpstr>
      <vt:lpstr>Wingdings</vt:lpstr>
      <vt:lpstr>微软雅黑</vt:lpstr>
      <vt:lpstr>Arial</vt:lpstr>
      <vt:lpstr>Arial Unicode MS</vt:lpstr>
      <vt:lpstr>Calibri</vt:lpstr>
      <vt:lpstr>第一PPT，www.1ppt.com</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Manager>第一PPT</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商务汇报</dc:title>
  <dc:creator>第一PPT</dc:creator>
  <cp:keywords>www.1ppt.com</cp:keywords>
  <dc:description>www.1ppt.com</dc:description>
  <cp:lastModifiedBy>Administrator</cp:lastModifiedBy>
  <cp:revision>1861</cp:revision>
  <dcterms:created xsi:type="dcterms:W3CDTF">2015-06-05T17:51:00Z</dcterms:created>
  <dcterms:modified xsi:type="dcterms:W3CDTF">2024-10-21T06:15:36Z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A2D42DB043CB4703B94215C72F03447C_12</vt:lpwstr>
  </property>
  <property fmtid="{D5CDD505-2E9C-101B-9397-08002B2CF9AE}" pid="3" name="KSOProductBuildVer">
    <vt:lpwstr>2052-11.8.2.10393</vt:lpwstr>
  </property>
</Properties>
</file>